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9" r:id="rId5"/>
    <p:sldMasterId id="2147483734" r:id="rId6"/>
  </p:sldMasterIdLst>
  <p:notesMasterIdLst>
    <p:notesMasterId r:id="rId28"/>
  </p:notesMasterIdLst>
  <p:handoutMasterIdLst>
    <p:handoutMasterId r:id="rId29"/>
  </p:handoutMasterIdLst>
  <p:sldIdLst>
    <p:sldId id="321" r:id="rId7"/>
    <p:sldId id="332" r:id="rId8"/>
    <p:sldId id="339" r:id="rId9"/>
    <p:sldId id="345" r:id="rId10"/>
    <p:sldId id="340" r:id="rId11"/>
    <p:sldId id="298" r:id="rId12"/>
    <p:sldId id="493" r:id="rId13"/>
    <p:sldId id="494" r:id="rId14"/>
    <p:sldId id="492" r:id="rId15"/>
    <p:sldId id="502" r:id="rId16"/>
    <p:sldId id="495" r:id="rId17"/>
    <p:sldId id="496" r:id="rId18"/>
    <p:sldId id="497" r:id="rId19"/>
    <p:sldId id="498" r:id="rId20"/>
    <p:sldId id="499" r:id="rId21"/>
    <p:sldId id="500" r:id="rId22"/>
    <p:sldId id="486" r:id="rId23"/>
    <p:sldId id="331" r:id="rId24"/>
    <p:sldId id="338" r:id="rId25"/>
    <p:sldId id="346" r:id="rId26"/>
    <p:sldId id="33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- Sajjad" id="{47D1EF46-29C3-479E-87CF-3155A8D3DF5E}">
          <p14:sldIdLst>
            <p14:sldId id="321"/>
            <p14:sldId id="332"/>
            <p14:sldId id="339"/>
            <p14:sldId id="345"/>
            <p14:sldId id="340"/>
          </p14:sldIdLst>
        </p14:section>
        <p14:section name="Andy's" id="{97B7F80D-38C6-4709-9674-56E7FEF890B6}">
          <p14:sldIdLst>
            <p14:sldId id="298"/>
            <p14:sldId id="493"/>
            <p14:sldId id="494"/>
            <p14:sldId id="492"/>
            <p14:sldId id="502"/>
            <p14:sldId id="495"/>
            <p14:sldId id="496"/>
            <p14:sldId id="497"/>
            <p14:sldId id="498"/>
            <p14:sldId id="499"/>
            <p14:sldId id="500"/>
            <p14:sldId id="486"/>
          </p14:sldIdLst>
        </p14:section>
        <p14:section name="Wrap-Up - Sajjad" id="{430E0B42-9B32-4107-AA8F-F87D6AA1F119}">
          <p14:sldIdLst>
            <p14:sldId id="331"/>
            <p14:sldId id="338"/>
            <p14:sldId id="346"/>
            <p14:sldId id="33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uglas McDowell" initials="McD" lastIdx="22" clrIdx="0">
    <p:extLst>
      <p:ext uri="{19B8F6BF-5375-455C-9EA6-DF929625EA0E}">
        <p15:presenceInfo xmlns:p15="http://schemas.microsoft.com/office/powerpoint/2012/main" userId="Douglas McDowe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12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17C7D3-DC3C-4C21-A823-5B041B108046}" v="15" dt="2020-07-23T01:44:22.4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18" autoAdjust="0"/>
    <p:restoredTop sz="69395" autoAdjust="0"/>
  </p:normalViewPr>
  <p:slideViewPr>
    <p:cSldViewPr snapToGrid="0">
      <p:cViewPr varScale="1">
        <p:scale>
          <a:sx n="77" d="100"/>
          <a:sy n="77" d="100"/>
        </p:scale>
        <p:origin x="1476" y="78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60" d="100"/>
        <a:sy n="160" d="100"/>
      </p:scale>
      <p:origin x="0" y="-2731"/>
    </p:cViewPr>
  </p:sorter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36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ck Romero" userId="90aa7f23-b5e5-4352-ac85-3a5d984ff52a" providerId="ADAL" clId="{F42AAB2C-4061-4A41-A0A6-7AD1ACCF5276}"/>
    <pc:docChg chg="undo custSel addSld delSld modSld sldOrd delMainMaster modMainMaster delSection modSection">
      <pc:chgData name="Erick Romero" userId="90aa7f23-b5e5-4352-ac85-3a5d984ff52a" providerId="ADAL" clId="{F42AAB2C-4061-4A41-A0A6-7AD1ACCF5276}" dt="2020-07-23T01:44:22.425" v="98"/>
      <pc:docMkLst>
        <pc:docMk/>
      </pc:docMkLst>
      <pc:sldChg chg="del">
        <pc:chgData name="Erick Romero" userId="90aa7f23-b5e5-4352-ac85-3a5d984ff52a" providerId="ADAL" clId="{F42AAB2C-4061-4A41-A0A6-7AD1ACCF5276}" dt="2020-07-23T01:30:54.289" v="0" actId="2696"/>
        <pc:sldMkLst>
          <pc:docMk/>
          <pc:sldMk cId="4179444504" sldId="268"/>
        </pc:sldMkLst>
      </pc:sldChg>
      <pc:sldChg chg="ord">
        <pc:chgData name="Erick Romero" userId="90aa7f23-b5e5-4352-ac85-3a5d984ff52a" providerId="ADAL" clId="{F42AAB2C-4061-4A41-A0A6-7AD1ACCF5276}" dt="2020-07-23T01:44:22.425" v="98"/>
        <pc:sldMkLst>
          <pc:docMk/>
          <pc:sldMk cId="1271478343" sldId="300"/>
        </pc:sldMkLst>
      </pc:sldChg>
      <pc:sldChg chg="modSp add del">
        <pc:chgData name="Erick Romero" userId="90aa7f23-b5e5-4352-ac85-3a5d984ff52a" providerId="ADAL" clId="{F42AAB2C-4061-4A41-A0A6-7AD1ACCF5276}" dt="2020-07-23T01:44:04.791" v="92"/>
        <pc:sldMkLst>
          <pc:docMk/>
          <pc:sldMk cId="1690938764" sldId="321"/>
        </pc:sldMkLst>
        <pc:spChg chg="mod">
          <ac:chgData name="Erick Romero" userId="90aa7f23-b5e5-4352-ac85-3a5d984ff52a" providerId="ADAL" clId="{F42AAB2C-4061-4A41-A0A6-7AD1ACCF5276}" dt="2020-07-23T01:44:04.602" v="91"/>
          <ac:spMkLst>
            <pc:docMk/>
            <pc:sldMk cId="1690938764" sldId="321"/>
            <ac:spMk id="3" creationId="{00000000-0000-0000-0000-000000000000}"/>
          </ac:spMkLst>
        </pc:spChg>
      </pc:sldChg>
      <pc:sldChg chg="add del">
        <pc:chgData name="Erick Romero" userId="90aa7f23-b5e5-4352-ac85-3a5d984ff52a" providerId="ADAL" clId="{F42AAB2C-4061-4A41-A0A6-7AD1ACCF5276}" dt="2020-07-23T01:44:20.655" v="97"/>
        <pc:sldMkLst>
          <pc:docMk/>
          <pc:sldMk cId="3319312414" sldId="331"/>
        </pc:sldMkLst>
      </pc:sldChg>
      <pc:sldChg chg="add del">
        <pc:chgData name="Erick Romero" userId="90aa7f23-b5e5-4352-ac85-3a5d984ff52a" providerId="ADAL" clId="{F42AAB2C-4061-4A41-A0A6-7AD1ACCF5276}" dt="2020-07-23T01:44:04.791" v="92"/>
        <pc:sldMkLst>
          <pc:docMk/>
          <pc:sldMk cId="1770572032" sldId="332"/>
        </pc:sldMkLst>
      </pc:sldChg>
      <pc:sldChg chg="add del">
        <pc:chgData name="Erick Romero" userId="90aa7f23-b5e5-4352-ac85-3a5d984ff52a" providerId="ADAL" clId="{F42AAB2C-4061-4A41-A0A6-7AD1ACCF5276}" dt="2020-07-23T01:44:20.655" v="97"/>
        <pc:sldMkLst>
          <pc:docMk/>
          <pc:sldMk cId="2703487510" sldId="334"/>
        </pc:sldMkLst>
      </pc:sldChg>
      <pc:sldChg chg="del">
        <pc:chgData name="Erick Romero" userId="90aa7f23-b5e5-4352-ac85-3a5d984ff52a" providerId="ADAL" clId="{F42AAB2C-4061-4A41-A0A6-7AD1ACCF5276}" dt="2020-07-23T01:39:03.064" v="7" actId="2696"/>
        <pc:sldMkLst>
          <pc:docMk/>
          <pc:sldMk cId="3750996289" sldId="335"/>
        </pc:sldMkLst>
      </pc:sldChg>
      <pc:sldChg chg="modSp add del">
        <pc:chgData name="Erick Romero" userId="90aa7f23-b5e5-4352-ac85-3a5d984ff52a" providerId="ADAL" clId="{F42AAB2C-4061-4A41-A0A6-7AD1ACCF5276}" dt="2020-07-23T01:44:20.655" v="97"/>
        <pc:sldMkLst>
          <pc:docMk/>
          <pc:sldMk cId="926044071" sldId="338"/>
        </pc:sldMkLst>
        <pc:spChg chg="mod">
          <ac:chgData name="Erick Romero" userId="90aa7f23-b5e5-4352-ac85-3a5d984ff52a" providerId="ADAL" clId="{F42AAB2C-4061-4A41-A0A6-7AD1ACCF5276}" dt="2020-07-23T01:44:20.589" v="96"/>
          <ac:spMkLst>
            <pc:docMk/>
            <pc:sldMk cId="926044071" sldId="338"/>
            <ac:spMk id="3" creationId="{5F69376F-B14A-4AA0-9F44-113E3E303555}"/>
          </ac:spMkLst>
        </pc:spChg>
      </pc:sldChg>
      <pc:sldChg chg="add del">
        <pc:chgData name="Erick Romero" userId="90aa7f23-b5e5-4352-ac85-3a5d984ff52a" providerId="ADAL" clId="{F42AAB2C-4061-4A41-A0A6-7AD1ACCF5276}" dt="2020-07-23T01:44:04.791" v="92"/>
        <pc:sldMkLst>
          <pc:docMk/>
          <pc:sldMk cId="151697504" sldId="339"/>
        </pc:sldMkLst>
      </pc:sldChg>
      <pc:sldChg chg="modSp add del">
        <pc:chgData name="Erick Romero" userId="90aa7f23-b5e5-4352-ac85-3a5d984ff52a" providerId="ADAL" clId="{F42AAB2C-4061-4A41-A0A6-7AD1ACCF5276}" dt="2020-07-23T01:44:04.791" v="92"/>
        <pc:sldMkLst>
          <pc:docMk/>
          <pc:sldMk cId="1200945321" sldId="340"/>
        </pc:sldMkLst>
        <pc:spChg chg="mod">
          <ac:chgData name="Erick Romero" userId="90aa7f23-b5e5-4352-ac85-3a5d984ff52a" providerId="ADAL" clId="{F42AAB2C-4061-4A41-A0A6-7AD1ACCF5276}" dt="2020-07-23T01:44:04.602" v="91"/>
          <ac:spMkLst>
            <pc:docMk/>
            <pc:sldMk cId="1200945321" sldId="340"/>
            <ac:spMk id="3" creationId="{00000000-0000-0000-0000-000000000000}"/>
          </ac:spMkLst>
        </pc:spChg>
      </pc:sldChg>
      <pc:sldChg chg="modSp add del">
        <pc:chgData name="Erick Romero" userId="90aa7f23-b5e5-4352-ac85-3a5d984ff52a" providerId="ADAL" clId="{F42AAB2C-4061-4A41-A0A6-7AD1ACCF5276}" dt="2020-07-23T01:44:04.791" v="92"/>
        <pc:sldMkLst>
          <pc:docMk/>
          <pc:sldMk cId="3110494991" sldId="345"/>
        </pc:sldMkLst>
        <pc:spChg chg="mod">
          <ac:chgData name="Erick Romero" userId="90aa7f23-b5e5-4352-ac85-3a5d984ff52a" providerId="ADAL" clId="{F42AAB2C-4061-4A41-A0A6-7AD1ACCF5276}" dt="2020-07-23T01:44:04.602" v="91"/>
          <ac:spMkLst>
            <pc:docMk/>
            <pc:sldMk cId="3110494991" sldId="345"/>
            <ac:spMk id="44" creationId="{00000000-0000-0000-0000-000000000000}"/>
          </ac:spMkLst>
        </pc:spChg>
        <pc:spChg chg="mod">
          <ac:chgData name="Erick Romero" userId="90aa7f23-b5e5-4352-ac85-3a5d984ff52a" providerId="ADAL" clId="{F42AAB2C-4061-4A41-A0A6-7AD1ACCF5276}" dt="2020-07-23T01:44:04.602" v="91"/>
          <ac:spMkLst>
            <pc:docMk/>
            <pc:sldMk cId="3110494991" sldId="345"/>
            <ac:spMk id="155" creationId="{00000000-0000-0000-0000-000000000000}"/>
          </ac:spMkLst>
        </pc:spChg>
      </pc:sldChg>
      <pc:sldChg chg="add del">
        <pc:chgData name="Erick Romero" userId="90aa7f23-b5e5-4352-ac85-3a5d984ff52a" providerId="ADAL" clId="{F42AAB2C-4061-4A41-A0A6-7AD1ACCF5276}" dt="2020-07-23T01:44:20.655" v="97"/>
        <pc:sldMkLst>
          <pc:docMk/>
          <pc:sldMk cId="1962024861" sldId="346"/>
        </pc:sldMkLst>
      </pc:sldChg>
      <pc:sldChg chg="modSp add del">
        <pc:chgData name="Erick Romero" userId="90aa7f23-b5e5-4352-ac85-3a5d984ff52a" providerId="ADAL" clId="{F42AAB2C-4061-4A41-A0A6-7AD1ACCF5276}" dt="2020-07-23T01:39:16.549" v="10" actId="2696"/>
        <pc:sldMkLst>
          <pc:docMk/>
          <pc:sldMk cId="2179221439" sldId="491"/>
        </pc:sldMkLst>
        <pc:spChg chg="mod">
          <ac:chgData name="Erick Romero" userId="90aa7f23-b5e5-4352-ac85-3a5d984ff52a" providerId="ADAL" clId="{F42AAB2C-4061-4A41-A0A6-7AD1ACCF5276}" dt="2020-07-23T01:38:38.594" v="2" actId="6549"/>
          <ac:spMkLst>
            <pc:docMk/>
            <pc:sldMk cId="2179221439" sldId="491"/>
            <ac:spMk id="4" creationId="{00000000-0000-0000-0000-000000000000}"/>
          </ac:spMkLst>
        </pc:spChg>
      </pc:sldChg>
      <pc:sldChg chg="add del">
        <pc:chgData name="Erick Romero" userId="90aa7f23-b5e5-4352-ac85-3a5d984ff52a" providerId="ADAL" clId="{F42AAB2C-4061-4A41-A0A6-7AD1ACCF5276}" dt="2020-07-23T01:43:58.936" v="29" actId="2696"/>
        <pc:sldMkLst>
          <pc:docMk/>
          <pc:sldMk cId="1921792642" sldId="501"/>
        </pc:sldMkLst>
      </pc:sldChg>
      <pc:sldMasterChg chg="addSldLayout delSldLayout modSldLayout">
        <pc:chgData name="Erick Romero" userId="90aa7f23-b5e5-4352-ac85-3a5d984ff52a" providerId="ADAL" clId="{F42AAB2C-4061-4A41-A0A6-7AD1ACCF5276}" dt="2020-07-23T01:40:17.175" v="21"/>
        <pc:sldMasterMkLst>
          <pc:docMk/>
          <pc:sldMasterMk cId="1369276509" sldId="2147483660"/>
        </pc:sldMasterMkLst>
        <pc:sldLayoutChg chg="del">
          <pc:chgData name="Erick Romero" userId="90aa7f23-b5e5-4352-ac85-3a5d984ff52a" providerId="ADAL" clId="{F42AAB2C-4061-4A41-A0A6-7AD1ACCF5276}" dt="2020-07-23T01:30:54.291" v="1" actId="2696"/>
          <pc:sldLayoutMkLst>
            <pc:docMk/>
            <pc:sldMasterMk cId="1369276509" sldId="2147483660"/>
            <pc:sldLayoutMk cId="80978104" sldId="2147483672"/>
          </pc:sldLayoutMkLst>
        </pc:sldLayoutChg>
        <pc:sldLayoutChg chg="addSp delSp modSp">
          <pc:chgData name="Erick Romero" userId="90aa7f23-b5e5-4352-ac85-3a5d984ff52a" providerId="ADAL" clId="{F42AAB2C-4061-4A41-A0A6-7AD1ACCF5276}" dt="2020-07-23T01:39:50.882" v="18" actId="1076"/>
          <pc:sldLayoutMkLst>
            <pc:docMk/>
            <pc:sldMasterMk cId="1369276509" sldId="2147483660"/>
            <pc:sldLayoutMk cId="1197627765" sldId="2147483674"/>
          </pc:sldLayoutMkLst>
          <pc:picChg chg="add del mod">
            <ac:chgData name="Erick Romero" userId="90aa7f23-b5e5-4352-ac85-3a5d984ff52a" providerId="ADAL" clId="{F42AAB2C-4061-4A41-A0A6-7AD1ACCF5276}" dt="2020-07-23T01:39:43.224" v="14" actId="478"/>
            <ac:picMkLst>
              <pc:docMk/>
              <pc:sldMasterMk cId="1369276509" sldId="2147483660"/>
              <pc:sldLayoutMk cId="1197627765" sldId="2147483674"/>
              <ac:picMk id="7" creationId="{1DEE23E5-064E-49C5-9D3A-15D5C66F2C03}"/>
            </ac:picMkLst>
          </pc:picChg>
          <pc:picChg chg="add del">
            <ac:chgData name="Erick Romero" userId="90aa7f23-b5e5-4352-ac85-3a5d984ff52a" providerId="ADAL" clId="{F42AAB2C-4061-4A41-A0A6-7AD1ACCF5276}" dt="2020-07-23T01:39:44.585" v="16" actId="478"/>
            <ac:picMkLst>
              <pc:docMk/>
              <pc:sldMasterMk cId="1369276509" sldId="2147483660"/>
              <pc:sldLayoutMk cId="1197627765" sldId="2147483674"/>
              <ac:picMk id="8" creationId="{0E844890-6763-4297-812A-0E632A2117EF}"/>
            </ac:picMkLst>
          </pc:picChg>
          <pc:picChg chg="add mod">
            <ac:chgData name="Erick Romero" userId="90aa7f23-b5e5-4352-ac85-3a5d984ff52a" providerId="ADAL" clId="{F42AAB2C-4061-4A41-A0A6-7AD1ACCF5276}" dt="2020-07-23T01:39:50.882" v="18" actId="1076"/>
            <ac:picMkLst>
              <pc:docMk/>
              <pc:sldMasterMk cId="1369276509" sldId="2147483660"/>
              <pc:sldLayoutMk cId="1197627765" sldId="2147483674"/>
              <ac:picMk id="9" creationId="{79B133E0-28E2-4693-BDD5-96E4B45786B1}"/>
            </ac:picMkLst>
          </pc:picChg>
        </pc:sldLayoutChg>
        <pc:sldLayoutChg chg="add del">
          <pc:chgData name="Erick Romero" userId="90aa7f23-b5e5-4352-ac85-3a5d984ff52a" providerId="ADAL" clId="{F42AAB2C-4061-4A41-A0A6-7AD1ACCF5276}" dt="2020-07-23T01:39:16.553" v="11" actId="2696"/>
          <pc:sldLayoutMkLst>
            <pc:docMk/>
            <pc:sldMasterMk cId="1369276509" sldId="2147483660"/>
            <pc:sldLayoutMk cId="1391740189" sldId="2147483677"/>
          </pc:sldLayoutMkLst>
        </pc:sldLayoutChg>
        <pc:sldLayoutChg chg="addSp delSp">
          <pc:chgData name="Erick Romero" userId="90aa7f23-b5e5-4352-ac85-3a5d984ff52a" providerId="ADAL" clId="{F42AAB2C-4061-4A41-A0A6-7AD1ACCF5276}" dt="2020-07-23T01:40:17.175" v="21"/>
          <pc:sldLayoutMkLst>
            <pc:docMk/>
            <pc:sldMasterMk cId="1369276509" sldId="2147483660"/>
            <pc:sldLayoutMk cId="1567462324" sldId="2147483678"/>
          </pc:sldLayoutMkLst>
          <pc:picChg chg="add del">
            <ac:chgData name="Erick Romero" userId="90aa7f23-b5e5-4352-ac85-3a5d984ff52a" providerId="ADAL" clId="{F42AAB2C-4061-4A41-A0A6-7AD1ACCF5276}" dt="2020-07-23T01:40:04.067" v="20" actId="478"/>
            <ac:picMkLst>
              <pc:docMk/>
              <pc:sldMasterMk cId="1369276509" sldId="2147483660"/>
              <pc:sldLayoutMk cId="1567462324" sldId="2147483678"/>
              <ac:picMk id="5" creationId="{564AE40D-79B9-45DD-8485-E08E66CEFCC8}"/>
            </ac:picMkLst>
          </pc:picChg>
          <pc:picChg chg="add">
            <ac:chgData name="Erick Romero" userId="90aa7f23-b5e5-4352-ac85-3a5d984ff52a" providerId="ADAL" clId="{F42AAB2C-4061-4A41-A0A6-7AD1ACCF5276}" dt="2020-07-23T01:40:17.175" v="21"/>
            <ac:picMkLst>
              <pc:docMk/>
              <pc:sldMasterMk cId="1369276509" sldId="2147483660"/>
              <pc:sldLayoutMk cId="1567462324" sldId="2147483678"/>
              <ac:picMk id="6" creationId="{6D3A9447-3D46-4FD9-B0B4-671F850352FA}"/>
            </ac:picMkLst>
          </pc:picChg>
        </pc:sldLayoutChg>
      </pc:sldMasterChg>
      <pc:sldMasterChg chg="del delSldLayout">
        <pc:chgData name="Erick Romero" userId="90aa7f23-b5e5-4352-ac85-3a5d984ff52a" providerId="ADAL" clId="{F42AAB2C-4061-4A41-A0A6-7AD1ACCF5276}" dt="2020-07-23T01:43:59.033" v="83" actId="2696"/>
        <pc:sldMasterMkLst>
          <pc:docMk/>
          <pc:sldMasterMk cId="3074120091" sldId="2147483680"/>
        </pc:sldMasterMkLst>
        <pc:sldLayoutChg chg="del">
          <pc:chgData name="Erick Romero" userId="90aa7f23-b5e5-4352-ac85-3a5d984ff52a" providerId="ADAL" clId="{F42AAB2C-4061-4A41-A0A6-7AD1ACCF5276}" dt="2020-07-23T01:43:58.941" v="30" actId="2696"/>
          <pc:sldLayoutMkLst>
            <pc:docMk/>
            <pc:sldMasterMk cId="3074120091" sldId="2147483680"/>
            <pc:sldLayoutMk cId="1310821754" sldId="2147483681"/>
          </pc:sldLayoutMkLst>
        </pc:sldLayoutChg>
        <pc:sldLayoutChg chg="del">
          <pc:chgData name="Erick Romero" userId="90aa7f23-b5e5-4352-ac85-3a5d984ff52a" providerId="ADAL" clId="{F42AAB2C-4061-4A41-A0A6-7AD1ACCF5276}" dt="2020-07-23T01:43:58.944" v="31" actId="2696"/>
          <pc:sldLayoutMkLst>
            <pc:docMk/>
            <pc:sldMasterMk cId="3074120091" sldId="2147483680"/>
            <pc:sldLayoutMk cId="3262222106" sldId="2147483682"/>
          </pc:sldLayoutMkLst>
        </pc:sldLayoutChg>
        <pc:sldLayoutChg chg="del">
          <pc:chgData name="Erick Romero" userId="90aa7f23-b5e5-4352-ac85-3a5d984ff52a" providerId="ADAL" clId="{F42AAB2C-4061-4A41-A0A6-7AD1ACCF5276}" dt="2020-07-23T01:43:58.947" v="32" actId="2696"/>
          <pc:sldLayoutMkLst>
            <pc:docMk/>
            <pc:sldMasterMk cId="3074120091" sldId="2147483680"/>
            <pc:sldLayoutMk cId="2424165524" sldId="2147483683"/>
          </pc:sldLayoutMkLst>
        </pc:sldLayoutChg>
        <pc:sldLayoutChg chg="del">
          <pc:chgData name="Erick Romero" userId="90aa7f23-b5e5-4352-ac85-3a5d984ff52a" providerId="ADAL" clId="{F42AAB2C-4061-4A41-A0A6-7AD1ACCF5276}" dt="2020-07-23T01:43:58.948" v="33" actId="2696"/>
          <pc:sldLayoutMkLst>
            <pc:docMk/>
            <pc:sldMasterMk cId="3074120091" sldId="2147483680"/>
            <pc:sldLayoutMk cId="4223362357" sldId="2147483684"/>
          </pc:sldLayoutMkLst>
        </pc:sldLayoutChg>
        <pc:sldLayoutChg chg="del">
          <pc:chgData name="Erick Romero" userId="90aa7f23-b5e5-4352-ac85-3a5d984ff52a" providerId="ADAL" clId="{F42AAB2C-4061-4A41-A0A6-7AD1ACCF5276}" dt="2020-07-23T01:43:58.950" v="34" actId="2696"/>
          <pc:sldLayoutMkLst>
            <pc:docMk/>
            <pc:sldMasterMk cId="3074120091" sldId="2147483680"/>
            <pc:sldLayoutMk cId="557537863" sldId="2147483685"/>
          </pc:sldLayoutMkLst>
        </pc:sldLayoutChg>
        <pc:sldLayoutChg chg="del">
          <pc:chgData name="Erick Romero" userId="90aa7f23-b5e5-4352-ac85-3a5d984ff52a" providerId="ADAL" clId="{F42AAB2C-4061-4A41-A0A6-7AD1ACCF5276}" dt="2020-07-23T01:43:58.951" v="35" actId="2696"/>
          <pc:sldLayoutMkLst>
            <pc:docMk/>
            <pc:sldMasterMk cId="3074120091" sldId="2147483680"/>
            <pc:sldLayoutMk cId="4281459998" sldId="2147483686"/>
          </pc:sldLayoutMkLst>
        </pc:sldLayoutChg>
        <pc:sldLayoutChg chg="del">
          <pc:chgData name="Erick Romero" userId="90aa7f23-b5e5-4352-ac85-3a5d984ff52a" providerId="ADAL" clId="{F42AAB2C-4061-4A41-A0A6-7AD1ACCF5276}" dt="2020-07-23T01:43:58.952" v="36" actId="2696"/>
          <pc:sldLayoutMkLst>
            <pc:docMk/>
            <pc:sldMasterMk cId="3074120091" sldId="2147483680"/>
            <pc:sldLayoutMk cId="2270360690" sldId="2147483687"/>
          </pc:sldLayoutMkLst>
        </pc:sldLayoutChg>
        <pc:sldLayoutChg chg="del">
          <pc:chgData name="Erick Romero" userId="90aa7f23-b5e5-4352-ac85-3a5d984ff52a" providerId="ADAL" clId="{F42AAB2C-4061-4A41-A0A6-7AD1ACCF5276}" dt="2020-07-23T01:43:58.954" v="37" actId="2696"/>
          <pc:sldLayoutMkLst>
            <pc:docMk/>
            <pc:sldMasterMk cId="3074120091" sldId="2147483680"/>
            <pc:sldLayoutMk cId="3364770283" sldId="2147483688"/>
          </pc:sldLayoutMkLst>
        </pc:sldLayoutChg>
        <pc:sldLayoutChg chg="del">
          <pc:chgData name="Erick Romero" userId="90aa7f23-b5e5-4352-ac85-3a5d984ff52a" providerId="ADAL" clId="{F42AAB2C-4061-4A41-A0A6-7AD1ACCF5276}" dt="2020-07-23T01:43:58.955" v="38" actId="2696"/>
          <pc:sldLayoutMkLst>
            <pc:docMk/>
            <pc:sldMasterMk cId="3074120091" sldId="2147483680"/>
            <pc:sldLayoutMk cId="2849813509" sldId="2147483689"/>
          </pc:sldLayoutMkLst>
        </pc:sldLayoutChg>
        <pc:sldLayoutChg chg="del">
          <pc:chgData name="Erick Romero" userId="90aa7f23-b5e5-4352-ac85-3a5d984ff52a" providerId="ADAL" clId="{F42AAB2C-4061-4A41-A0A6-7AD1ACCF5276}" dt="2020-07-23T01:43:58.956" v="39" actId="2696"/>
          <pc:sldLayoutMkLst>
            <pc:docMk/>
            <pc:sldMasterMk cId="3074120091" sldId="2147483680"/>
            <pc:sldLayoutMk cId="4102935710" sldId="2147483690"/>
          </pc:sldLayoutMkLst>
        </pc:sldLayoutChg>
        <pc:sldLayoutChg chg="del">
          <pc:chgData name="Erick Romero" userId="90aa7f23-b5e5-4352-ac85-3a5d984ff52a" providerId="ADAL" clId="{F42AAB2C-4061-4A41-A0A6-7AD1ACCF5276}" dt="2020-07-23T01:43:58.958" v="40" actId="2696"/>
          <pc:sldLayoutMkLst>
            <pc:docMk/>
            <pc:sldMasterMk cId="3074120091" sldId="2147483680"/>
            <pc:sldLayoutMk cId="406366057" sldId="2147483691"/>
          </pc:sldLayoutMkLst>
        </pc:sldLayoutChg>
        <pc:sldLayoutChg chg="del">
          <pc:chgData name="Erick Romero" userId="90aa7f23-b5e5-4352-ac85-3a5d984ff52a" providerId="ADAL" clId="{F42AAB2C-4061-4A41-A0A6-7AD1ACCF5276}" dt="2020-07-23T01:43:58.959" v="41" actId="2696"/>
          <pc:sldLayoutMkLst>
            <pc:docMk/>
            <pc:sldMasterMk cId="3074120091" sldId="2147483680"/>
            <pc:sldLayoutMk cId="2469825582" sldId="2147483692"/>
          </pc:sldLayoutMkLst>
        </pc:sldLayoutChg>
        <pc:sldLayoutChg chg="del">
          <pc:chgData name="Erick Romero" userId="90aa7f23-b5e5-4352-ac85-3a5d984ff52a" providerId="ADAL" clId="{F42AAB2C-4061-4A41-A0A6-7AD1ACCF5276}" dt="2020-07-23T01:43:58.962" v="42" actId="2696"/>
          <pc:sldLayoutMkLst>
            <pc:docMk/>
            <pc:sldMasterMk cId="3074120091" sldId="2147483680"/>
            <pc:sldLayoutMk cId="2694445119" sldId="2147483693"/>
          </pc:sldLayoutMkLst>
        </pc:sldLayoutChg>
        <pc:sldLayoutChg chg="del">
          <pc:chgData name="Erick Romero" userId="90aa7f23-b5e5-4352-ac85-3a5d984ff52a" providerId="ADAL" clId="{F42AAB2C-4061-4A41-A0A6-7AD1ACCF5276}" dt="2020-07-23T01:43:58.964" v="43" actId="2696"/>
          <pc:sldLayoutMkLst>
            <pc:docMk/>
            <pc:sldMasterMk cId="3074120091" sldId="2147483680"/>
            <pc:sldLayoutMk cId="538625461" sldId="2147483694"/>
          </pc:sldLayoutMkLst>
        </pc:sldLayoutChg>
        <pc:sldLayoutChg chg="del">
          <pc:chgData name="Erick Romero" userId="90aa7f23-b5e5-4352-ac85-3a5d984ff52a" providerId="ADAL" clId="{F42AAB2C-4061-4A41-A0A6-7AD1ACCF5276}" dt="2020-07-23T01:43:58.966" v="44" actId="2696"/>
          <pc:sldLayoutMkLst>
            <pc:docMk/>
            <pc:sldMasterMk cId="3074120091" sldId="2147483680"/>
            <pc:sldLayoutMk cId="837990958" sldId="2147483695"/>
          </pc:sldLayoutMkLst>
        </pc:sldLayoutChg>
        <pc:sldLayoutChg chg="del">
          <pc:chgData name="Erick Romero" userId="90aa7f23-b5e5-4352-ac85-3a5d984ff52a" providerId="ADAL" clId="{F42AAB2C-4061-4A41-A0A6-7AD1ACCF5276}" dt="2020-07-23T01:43:58.970" v="45" actId="2696"/>
          <pc:sldLayoutMkLst>
            <pc:docMk/>
            <pc:sldMasterMk cId="3074120091" sldId="2147483680"/>
            <pc:sldLayoutMk cId="241466094" sldId="2147483696"/>
          </pc:sldLayoutMkLst>
        </pc:sldLayoutChg>
        <pc:sldLayoutChg chg="del">
          <pc:chgData name="Erick Romero" userId="90aa7f23-b5e5-4352-ac85-3a5d984ff52a" providerId="ADAL" clId="{F42AAB2C-4061-4A41-A0A6-7AD1ACCF5276}" dt="2020-07-23T01:43:58.971" v="46" actId="2696"/>
          <pc:sldLayoutMkLst>
            <pc:docMk/>
            <pc:sldMasterMk cId="3074120091" sldId="2147483680"/>
            <pc:sldLayoutMk cId="1091029840" sldId="2147483697"/>
          </pc:sldLayoutMkLst>
        </pc:sldLayoutChg>
        <pc:sldLayoutChg chg="del">
          <pc:chgData name="Erick Romero" userId="90aa7f23-b5e5-4352-ac85-3a5d984ff52a" providerId="ADAL" clId="{F42AAB2C-4061-4A41-A0A6-7AD1ACCF5276}" dt="2020-07-23T01:43:58.974" v="47" actId="2696"/>
          <pc:sldLayoutMkLst>
            <pc:docMk/>
            <pc:sldMasterMk cId="3074120091" sldId="2147483680"/>
            <pc:sldLayoutMk cId="1205473861" sldId="2147483698"/>
          </pc:sldLayoutMkLst>
        </pc:sldLayoutChg>
        <pc:sldLayoutChg chg="del">
          <pc:chgData name="Erick Romero" userId="90aa7f23-b5e5-4352-ac85-3a5d984ff52a" providerId="ADAL" clId="{F42AAB2C-4061-4A41-A0A6-7AD1ACCF5276}" dt="2020-07-23T01:43:58.977" v="48" actId="2696"/>
          <pc:sldLayoutMkLst>
            <pc:docMk/>
            <pc:sldMasterMk cId="3074120091" sldId="2147483680"/>
            <pc:sldLayoutMk cId="1049179218" sldId="2147483699"/>
          </pc:sldLayoutMkLst>
        </pc:sldLayoutChg>
        <pc:sldLayoutChg chg="del">
          <pc:chgData name="Erick Romero" userId="90aa7f23-b5e5-4352-ac85-3a5d984ff52a" providerId="ADAL" clId="{F42AAB2C-4061-4A41-A0A6-7AD1ACCF5276}" dt="2020-07-23T01:43:58.979" v="49" actId="2696"/>
          <pc:sldLayoutMkLst>
            <pc:docMk/>
            <pc:sldMasterMk cId="3074120091" sldId="2147483680"/>
            <pc:sldLayoutMk cId="507854636" sldId="2147483700"/>
          </pc:sldLayoutMkLst>
        </pc:sldLayoutChg>
        <pc:sldLayoutChg chg="del">
          <pc:chgData name="Erick Romero" userId="90aa7f23-b5e5-4352-ac85-3a5d984ff52a" providerId="ADAL" clId="{F42AAB2C-4061-4A41-A0A6-7AD1ACCF5276}" dt="2020-07-23T01:43:58.981" v="50" actId="2696"/>
          <pc:sldLayoutMkLst>
            <pc:docMk/>
            <pc:sldMasterMk cId="3074120091" sldId="2147483680"/>
            <pc:sldLayoutMk cId="2008782243" sldId="2147483701"/>
          </pc:sldLayoutMkLst>
        </pc:sldLayoutChg>
        <pc:sldLayoutChg chg="del">
          <pc:chgData name="Erick Romero" userId="90aa7f23-b5e5-4352-ac85-3a5d984ff52a" providerId="ADAL" clId="{F42AAB2C-4061-4A41-A0A6-7AD1ACCF5276}" dt="2020-07-23T01:43:58.982" v="51" actId="2696"/>
          <pc:sldLayoutMkLst>
            <pc:docMk/>
            <pc:sldMasterMk cId="3074120091" sldId="2147483680"/>
            <pc:sldLayoutMk cId="1939924060" sldId="2147483702"/>
          </pc:sldLayoutMkLst>
        </pc:sldLayoutChg>
        <pc:sldLayoutChg chg="del">
          <pc:chgData name="Erick Romero" userId="90aa7f23-b5e5-4352-ac85-3a5d984ff52a" providerId="ADAL" clId="{F42AAB2C-4061-4A41-A0A6-7AD1ACCF5276}" dt="2020-07-23T01:43:58.983" v="52" actId="2696"/>
          <pc:sldLayoutMkLst>
            <pc:docMk/>
            <pc:sldMasterMk cId="3074120091" sldId="2147483680"/>
            <pc:sldLayoutMk cId="3018670421" sldId="2147483703"/>
          </pc:sldLayoutMkLst>
        </pc:sldLayoutChg>
        <pc:sldLayoutChg chg="del">
          <pc:chgData name="Erick Romero" userId="90aa7f23-b5e5-4352-ac85-3a5d984ff52a" providerId="ADAL" clId="{F42AAB2C-4061-4A41-A0A6-7AD1ACCF5276}" dt="2020-07-23T01:43:58.985" v="53" actId="2696"/>
          <pc:sldLayoutMkLst>
            <pc:docMk/>
            <pc:sldMasterMk cId="3074120091" sldId="2147483680"/>
            <pc:sldLayoutMk cId="1544656098" sldId="2147483704"/>
          </pc:sldLayoutMkLst>
        </pc:sldLayoutChg>
        <pc:sldLayoutChg chg="del">
          <pc:chgData name="Erick Romero" userId="90aa7f23-b5e5-4352-ac85-3a5d984ff52a" providerId="ADAL" clId="{F42AAB2C-4061-4A41-A0A6-7AD1ACCF5276}" dt="2020-07-23T01:43:58.986" v="54" actId="2696"/>
          <pc:sldLayoutMkLst>
            <pc:docMk/>
            <pc:sldMasterMk cId="3074120091" sldId="2147483680"/>
            <pc:sldLayoutMk cId="2343788551" sldId="2147483705"/>
          </pc:sldLayoutMkLst>
        </pc:sldLayoutChg>
        <pc:sldLayoutChg chg="del">
          <pc:chgData name="Erick Romero" userId="90aa7f23-b5e5-4352-ac85-3a5d984ff52a" providerId="ADAL" clId="{F42AAB2C-4061-4A41-A0A6-7AD1ACCF5276}" dt="2020-07-23T01:43:58.987" v="55" actId="2696"/>
          <pc:sldLayoutMkLst>
            <pc:docMk/>
            <pc:sldMasterMk cId="3074120091" sldId="2147483680"/>
            <pc:sldLayoutMk cId="679547174" sldId="2147483706"/>
          </pc:sldLayoutMkLst>
        </pc:sldLayoutChg>
        <pc:sldLayoutChg chg="del">
          <pc:chgData name="Erick Romero" userId="90aa7f23-b5e5-4352-ac85-3a5d984ff52a" providerId="ADAL" clId="{F42AAB2C-4061-4A41-A0A6-7AD1ACCF5276}" dt="2020-07-23T01:43:58.988" v="56" actId="2696"/>
          <pc:sldLayoutMkLst>
            <pc:docMk/>
            <pc:sldMasterMk cId="3074120091" sldId="2147483680"/>
            <pc:sldLayoutMk cId="328972772" sldId="2147483707"/>
          </pc:sldLayoutMkLst>
        </pc:sldLayoutChg>
        <pc:sldLayoutChg chg="del">
          <pc:chgData name="Erick Romero" userId="90aa7f23-b5e5-4352-ac85-3a5d984ff52a" providerId="ADAL" clId="{F42AAB2C-4061-4A41-A0A6-7AD1ACCF5276}" dt="2020-07-23T01:43:58.990" v="57" actId="2696"/>
          <pc:sldLayoutMkLst>
            <pc:docMk/>
            <pc:sldMasterMk cId="3074120091" sldId="2147483680"/>
            <pc:sldLayoutMk cId="1963612530" sldId="2147483708"/>
          </pc:sldLayoutMkLst>
        </pc:sldLayoutChg>
        <pc:sldLayoutChg chg="del">
          <pc:chgData name="Erick Romero" userId="90aa7f23-b5e5-4352-ac85-3a5d984ff52a" providerId="ADAL" clId="{F42AAB2C-4061-4A41-A0A6-7AD1ACCF5276}" dt="2020-07-23T01:43:58.991" v="58" actId="2696"/>
          <pc:sldLayoutMkLst>
            <pc:docMk/>
            <pc:sldMasterMk cId="3074120091" sldId="2147483680"/>
            <pc:sldLayoutMk cId="1728740136" sldId="2147483709"/>
          </pc:sldLayoutMkLst>
        </pc:sldLayoutChg>
        <pc:sldLayoutChg chg="del">
          <pc:chgData name="Erick Romero" userId="90aa7f23-b5e5-4352-ac85-3a5d984ff52a" providerId="ADAL" clId="{F42AAB2C-4061-4A41-A0A6-7AD1ACCF5276}" dt="2020-07-23T01:43:58.993" v="59" actId="2696"/>
          <pc:sldLayoutMkLst>
            <pc:docMk/>
            <pc:sldMasterMk cId="3074120091" sldId="2147483680"/>
            <pc:sldLayoutMk cId="2370265294" sldId="2147483710"/>
          </pc:sldLayoutMkLst>
        </pc:sldLayoutChg>
        <pc:sldLayoutChg chg="del">
          <pc:chgData name="Erick Romero" userId="90aa7f23-b5e5-4352-ac85-3a5d984ff52a" providerId="ADAL" clId="{F42AAB2C-4061-4A41-A0A6-7AD1ACCF5276}" dt="2020-07-23T01:43:58.996" v="60" actId="2696"/>
          <pc:sldLayoutMkLst>
            <pc:docMk/>
            <pc:sldMasterMk cId="3074120091" sldId="2147483680"/>
            <pc:sldLayoutMk cId="1600034070" sldId="2147483711"/>
          </pc:sldLayoutMkLst>
        </pc:sldLayoutChg>
        <pc:sldLayoutChg chg="del">
          <pc:chgData name="Erick Romero" userId="90aa7f23-b5e5-4352-ac85-3a5d984ff52a" providerId="ADAL" clId="{F42AAB2C-4061-4A41-A0A6-7AD1ACCF5276}" dt="2020-07-23T01:43:58.998" v="61" actId="2696"/>
          <pc:sldLayoutMkLst>
            <pc:docMk/>
            <pc:sldMasterMk cId="3074120091" sldId="2147483680"/>
            <pc:sldLayoutMk cId="1615711844" sldId="2147483712"/>
          </pc:sldLayoutMkLst>
        </pc:sldLayoutChg>
        <pc:sldLayoutChg chg="del">
          <pc:chgData name="Erick Romero" userId="90aa7f23-b5e5-4352-ac85-3a5d984ff52a" providerId="ADAL" clId="{F42AAB2C-4061-4A41-A0A6-7AD1ACCF5276}" dt="2020-07-23T01:43:58.999" v="62" actId="2696"/>
          <pc:sldLayoutMkLst>
            <pc:docMk/>
            <pc:sldMasterMk cId="3074120091" sldId="2147483680"/>
            <pc:sldLayoutMk cId="3826976154" sldId="2147483713"/>
          </pc:sldLayoutMkLst>
        </pc:sldLayoutChg>
        <pc:sldLayoutChg chg="del">
          <pc:chgData name="Erick Romero" userId="90aa7f23-b5e5-4352-ac85-3a5d984ff52a" providerId="ADAL" clId="{F42AAB2C-4061-4A41-A0A6-7AD1ACCF5276}" dt="2020-07-23T01:43:59" v="63" actId="2696"/>
          <pc:sldLayoutMkLst>
            <pc:docMk/>
            <pc:sldMasterMk cId="3074120091" sldId="2147483680"/>
            <pc:sldLayoutMk cId="991325227" sldId="2147483714"/>
          </pc:sldLayoutMkLst>
        </pc:sldLayoutChg>
        <pc:sldLayoutChg chg="del">
          <pc:chgData name="Erick Romero" userId="90aa7f23-b5e5-4352-ac85-3a5d984ff52a" providerId="ADAL" clId="{F42AAB2C-4061-4A41-A0A6-7AD1ACCF5276}" dt="2020-07-23T01:43:59.002" v="64" actId="2696"/>
          <pc:sldLayoutMkLst>
            <pc:docMk/>
            <pc:sldMasterMk cId="3074120091" sldId="2147483680"/>
            <pc:sldLayoutMk cId="1992834705" sldId="2147483715"/>
          </pc:sldLayoutMkLst>
        </pc:sldLayoutChg>
        <pc:sldLayoutChg chg="del">
          <pc:chgData name="Erick Romero" userId="90aa7f23-b5e5-4352-ac85-3a5d984ff52a" providerId="ADAL" clId="{F42AAB2C-4061-4A41-A0A6-7AD1ACCF5276}" dt="2020-07-23T01:43:58.932" v="28" actId="2696"/>
          <pc:sldLayoutMkLst>
            <pc:docMk/>
            <pc:sldMasterMk cId="3074120091" sldId="2147483680"/>
            <pc:sldLayoutMk cId="1025393623" sldId="2147483716"/>
          </pc:sldLayoutMkLst>
        </pc:sldLayoutChg>
        <pc:sldLayoutChg chg="del">
          <pc:chgData name="Erick Romero" userId="90aa7f23-b5e5-4352-ac85-3a5d984ff52a" providerId="ADAL" clId="{F42AAB2C-4061-4A41-A0A6-7AD1ACCF5276}" dt="2020-07-23T01:43:59.004" v="65" actId="2696"/>
          <pc:sldLayoutMkLst>
            <pc:docMk/>
            <pc:sldMasterMk cId="3074120091" sldId="2147483680"/>
            <pc:sldLayoutMk cId="2214745259" sldId="2147483717"/>
          </pc:sldLayoutMkLst>
        </pc:sldLayoutChg>
        <pc:sldLayoutChg chg="del">
          <pc:chgData name="Erick Romero" userId="90aa7f23-b5e5-4352-ac85-3a5d984ff52a" providerId="ADAL" clId="{F42AAB2C-4061-4A41-A0A6-7AD1ACCF5276}" dt="2020-07-23T01:43:59.006" v="66" actId="2696"/>
          <pc:sldLayoutMkLst>
            <pc:docMk/>
            <pc:sldMasterMk cId="3074120091" sldId="2147483680"/>
            <pc:sldLayoutMk cId="3455475529" sldId="2147483718"/>
          </pc:sldLayoutMkLst>
        </pc:sldLayoutChg>
        <pc:sldLayoutChg chg="del">
          <pc:chgData name="Erick Romero" userId="90aa7f23-b5e5-4352-ac85-3a5d984ff52a" providerId="ADAL" clId="{F42AAB2C-4061-4A41-A0A6-7AD1ACCF5276}" dt="2020-07-23T01:43:59.007" v="67" actId="2696"/>
          <pc:sldLayoutMkLst>
            <pc:docMk/>
            <pc:sldMasterMk cId="3074120091" sldId="2147483680"/>
            <pc:sldLayoutMk cId="1913961903" sldId="2147483719"/>
          </pc:sldLayoutMkLst>
        </pc:sldLayoutChg>
        <pc:sldLayoutChg chg="del">
          <pc:chgData name="Erick Romero" userId="90aa7f23-b5e5-4352-ac85-3a5d984ff52a" providerId="ADAL" clId="{F42AAB2C-4061-4A41-A0A6-7AD1ACCF5276}" dt="2020-07-23T01:43:59.009" v="68" actId="2696"/>
          <pc:sldLayoutMkLst>
            <pc:docMk/>
            <pc:sldMasterMk cId="3074120091" sldId="2147483680"/>
            <pc:sldLayoutMk cId="2647318330" sldId="2147483720"/>
          </pc:sldLayoutMkLst>
        </pc:sldLayoutChg>
        <pc:sldLayoutChg chg="del">
          <pc:chgData name="Erick Romero" userId="90aa7f23-b5e5-4352-ac85-3a5d984ff52a" providerId="ADAL" clId="{F42AAB2C-4061-4A41-A0A6-7AD1ACCF5276}" dt="2020-07-23T01:43:59.010" v="69" actId="2696"/>
          <pc:sldLayoutMkLst>
            <pc:docMk/>
            <pc:sldMasterMk cId="3074120091" sldId="2147483680"/>
            <pc:sldLayoutMk cId="3275471066" sldId="2147483721"/>
          </pc:sldLayoutMkLst>
        </pc:sldLayoutChg>
        <pc:sldLayoutChg chg="del">
          <pc:chgData name="Erick Romero" userId="90aa7f23-b5e5-4352-ac85-3a5d984ff52a" providerId="ADAL" clId="{F42AAB2C-4061-4A41-A0A6-7AD1ACCF5276}" dt="2020-07-23T01:43:59.012" v="70" actId="2696"/>
          <pc:sldLayoutMkLst>
            <pc:docMk/>
            <pc:sldMasterMk cId="3074120091" sldId="2147483680"/>
            <pc:sldLayoutMk cId="2444939377" sldId="2147483722"/>
          </pc:sldLayoutMkLst>
        </pc:sldLayoutChg>
        <pc:sldLayoutChg chg="del">
          <pc:chgData name="Erick Romero" userId="90aa7f23-b5e5-4352-ac85-3a5d984ff52a" providerId="ADAL" clId="{F42AAB2C-4061-4A41-A0A6-7AD1ACCF5276}" dt="2020-07-23T01:43:59.014" v="71" actId="2696"/>
          <pc:sldLayoutMkLst>
            <pc:docMk/>
            <pc:sldMasterMk cId="3074120091" sldId="2147483680"/>
            <pc:sldLayoutMk cId="4144767411" sldId="2147483723"/>
          </pc:sldLayoutMkLst>
        </pc:sldLayoutChg>
        <pc:sldLayoutChg chg="del">
          <pc:chgData name="Erick Romero" userId="90aa7f23-b5e5-4352-ac85-3a5d984ff52a" providerId="ADAL" clId="{F42AAB2C-4061-4A41-A0A6-7AD1ACCF5276}" dt="2020-07-23T01:43:59.015" v="72" actId="2696"/>
          <pc:sldLayoutMkLst>
            <pc:docMk/>
            <pc:sldMasterMk cId="3074120091" sldId="2147483680"/>
            <pc:sldLayoutMk cId="2712510906" sldId="2147483724"/>
          </pc:sldLayoutMkLst>
        </pc:sldLayoutChg>
        <pc:sldLayoutChg chg="del">
          <pc:chgData name="Erick Romero" userId="90aa7f23-b5e5-4352-ac85-3a5d984ff52a" providerId="ADAL" clId="{F42AAB2C-4061-4A41-A0A6-7AD1ACCF5276}" dt="2020-07-23T01:43:59.016" v="73" actId="2696"/>
          <pc:sldLayoutMkLst>
            <pc:docMk/>
            <pc:sldMasterMk cId="3074120091" sldId="2147483680"/>
            <pc:sldLayoutMk cId="1419442632" sldId="2147483725"/>
          </pc:sldLayoutMkLst>
        </pc:sldLayoutChg>
        <pc:sldLayoutChg chg="del">
          <pc:chgData name="Erick Romero" userId="90aa7f23-b5e5-4352-ac85-3a5d984ff52a" providerId="ADAL" clId="{F42AAB2C-4061-4A41-A0A6-7AD1ACCF5276}" dt="2020-07-23T01:43:59.017" v="74" actId="2696"/>
          <pc:sldLayoutMkLst>
            <pc:docMk/>
            <pc:sldMasterMk cId="3074120091" sldId="2147483680"/>
            <pc:sldLayoutMk cId="1718806371" sldId="2147483726"/>
          </pc:sldLayoutMkLst>
        </pc:sldLayoutChg>
        <pc:sldLayoutChg chg="del">
          <pc:chgData name="Erick Romero" userId="90aa7f23-b5e5-4352-ac85-3a5d984ff52a" providerId="ADAL" clId="{F42AAB2C-4061-4A41-A0A6-7AD1ACCF5276}" dt="2020-07-23T01:43:59.018" v="75" actId="2696"/>
          <pc:sldLayoutMkLst>
            <pc:docMk/>
            <pc:sldMasterMk cId="3074120091" sldId="2147483680"/>
            <pc:sldLayoutMk cId="3305777057" sldId="2147483727"/>
          </pc:sldLayoutMkLst>
        </pc:sldLayoutChg>
        <pc:sldLayoutChg chg="del">
          <pc:chgData name="Erick Romero" userId="90aa7f23-b5e5-4352-ac85-3a5d984ff52a" providerId="ADAL" clId="{F42AAB2C-4061-4A41-A0A6-7AD1ACCF5276}" dt="2020-07-23T01:43:59.020" v="76" actId="2696"/>
          <pc:sldLayoutMkLst>
            <pc:docMk/>
            <pc:sldMasterMk cId="3074120091" sldId="2147483680"/>
            <pc:sldLayoutMk cId="4026053108" sldId="2147483728"/>
          </pc:sldLayoutMkLst>
        </pc:sldLayoutChg>
        <pc:sldLayoutChg chg="del">
          <pc:chgData name="Erick Romero" userId="90aa7f23-b5e5-4352-ac85-3a5d984ff52a" providerId="ADAL" clId="{F42AAB2C-4061-4A41-A0A6-7AD1ACCF5276}" dt="2020-07-23T01:43:59.021" v="77" actId="2696"/>
          <pc:sldLayoutMkLst>
            <pc:docMk/>
            <pc:sldMasterMk cId="3074120091" sldId="2147483680"/>
            <pc:sldLayoutMk cId="2801004126" sldId="2147483729"/>
          </pc:sldLayoutMkLst>
        </pc:sldLayoutChg>
        <pc:sldLayoutChg chg="del">
          <pc:chgData name="Erick Romero" userId="90aa7f23-b5e5-4352-ac85-3a5d984ff52a" providerId="ADAL" clId="{F42AAB2C-4061-4A41-A0A6-7AD1ACCF5276}" dt="2020-07-23T01:43:59.022" v="78" actId="2696"/>
          <pc:sldLayoutMkLst>
            <pc:docMk/>
            <pc:sldMasterMk cId="3074120091" sldId="2147483680"/>
            <pc:sldLayoutMk cId="596590317" sldId="2147483730"/>
          </pc:sldLayoutMkLst>
        </pc:sldLayoutChg>
        <pc:sldLayoutChg chg="del">
          <pc:chgData name="Erick Romero" userId="90aa7f23-b5e5-4352-ac85-3a5d984ff52a" providerId="ADAL" clId="{F42AAB2C-4061-4A41-A0A6-7AD1ACCF5276}" dt="2020-07-23T01:43:59.024" v="79" actId="2696"/>
          <pc:sldLayoutMkLst>
            <pc:docMk/>
            <pc:sldMasterMk cId="3074120091" sldId="2147483680"/>
            <pc:sldLayoutMk cId="3612410674" sldId="2147483731"/>
          </pc:sldLayoutMkLst>
        </pc:sldLayoutChg>
        <pc:sldLayoutChg chg="del">
          <pc:chgData name="Erick Romero" userId="90aa7f23-b5e5-4352-ac85-3a5d984ff52a" providerId="ADAL" clId="{F42AAB2C-4061-4A41-A0A6-7AD1ACCF5276}" dt="2020-07-23T01:43:59.027" v="80" actId="2696"/>
          <pc:sldLayoutMkLst>
            <pc:docMk/>
            <pc:sldMasterMk cId="3074120091" sldId="2147483680"/>
            <pc:sldLayoutMk cId="2565606685" sldId="2147483732"/>
          </pc:sldLayoutMkLst>
        </pc:sldLayoutChg>
        <pc:sldLayoutChg chg="del">
          <pc:chgData name="Erick Romero" userId="90aa7f23-b5e5-4352-ac85-3a5d984ff52a" providerId="ADAL" clId="{F42AAB2C-4061-4A41-A0A6-7AD1ACCF5276}" dt="2020-07-23T01:43:59.030" v="81" actId="2696"/>
          <pc:sldLayoutMkLst>
            <pc:docMk/>
            <pc:sldMasterMk cId="3074120091" sldId="2147483680"/>
            <pc:sldLayoutMk cId="2513570013" sldId="2147483733"/>
          </pc:sldLayoutMkLst>
        </pc:sldLayoutChg>
        <pc:sldLayoutChg chg="del">
          <pc:chgData name="Erick Romero" userId="90aa7f23-b5e5-4352-ac85-3a5d984ff52a" providerId="ADAL" clId="{F42AAB2C-4061-4A41-A0A6-7AD1ACCF5276}" dt="2020-07-23T01:43:59.031" v="82" actId="2696"/>
          <pc:sldLayoutMkLst>
            <pc:docMk/>
            <pc:sldMasterMk cId="3074120091" sldId="2147483680"/>
            <pc:sldLayoutMk cId="370177223" sldId="2147483734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44E2CF-BA07-4C59-8546-B9F0AB7E76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378821-D61B-429B-91A2-B602C7C6F7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1D83D9-86FF-4227-A254-50F5D18FC380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AE97E4-5EAC-4D1A-BDEE-8EF730BC59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8D06EA-AAE7-4E40-A2A9-595E207DD25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BEF8AB-3437-4314-9E75-D55DF5CF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7052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9F71C1-8F5C-441E-9430-B9C16A861A98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D6A53-DCDB-47B8-A0D1-52AAD50D0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73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[Sajjad Ahmed’s Part]</a:t>
            </a:r>
          </a:p>
          <a:p>
            <a:pPr fontAlgn="base"/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and welcome everyone to this PASS Marathon: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 Server Performance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edition!</a:t>
            </a:r>
          </a:p>
          <a:p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 you for joining us today for </a:t>
            </a:r>
            <a:r>
              <a:rPr lang="en-CA" b="1" dirty="0"/>
              <a:t>Andy Yun</a:t>
            </a:r>
            <a:r>
              <a:rPr lang="en-CA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’s </a:t>
            </a:r>
            <a:r>
              <a:rPr lang="en-CA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session,</a:t>
            </a:r>
            <a:r>
              <a:rPr lang="en-CA" sz="1200" b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b="1" dirty="0"/>
              <a:t>Advanced Plan Explorer Usage for Tuning Execution Plans</a:t>
            </a:r>
            <a:r>
              <a:rPr lang="en-CA" dirty="0"/>
              <a:t>.</a:t>
            </a:r>
            <a:r>
              <a:rPr lang="en-CA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</a:p>
          <a:p>
            <a:endParaRPr lang="en-CA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PASS Marathon features 7 back-to-back live webinars, delivered</a:t>
            </a:r>
            <a:r>
              <a:rPr lang="en-CA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expert speakers from the </a:t>
            </a:r>
            <a:r>
              <a:rPr lang="en-CA" sz="1200" kern="1200" baseline="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PASS community. </a:t>
            </a:r>
            <a:endParaRPr lang="en-CA" sz="1200" kern="1200" dirty="0">
              <a:solidFill>
                <a:srgbClr val="FF0000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sessions</a:t>
            </a:r>
            <a:r>
              <a:rPr lang="en-CA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be recorded and over the next few days, you will receive an email letting you know once the recordings become available.  </a:t>
            </a:r>
            <a:endParaRPr lang="en-CA" sz="1200" u="sng" kern="1200" dirty="0">
              <a:solidFill>
                <a:srgbClr val="FFFF00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 name is </a:t>
            </a:r>
            <a:r>
              <a:rPr lang="en-CA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Sajjad Ahmed </a:t>
            </a:r>
            <a:r>
              <a:rPr lang="en-CA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[you</a:t>
            </a:r>
            <a:r>
              <a:rPr lang="en-CA" sz="1200" b="0" i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say a bit about yourself here if you’d like]</a:t>
            </a:r>
            <a:r>
              <a:rPr lang="en-CA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…</a:t>
            </a:r>
          </a:p>
          <a:p>
            <a:endParaRPr lang="en-CA" sz="120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…. and I have a few introductory slides before I hand over the reins to </a:t>
            </a:r>
            <a:r>
              <a:rPr lang="en-CA" b="1" dirty="0"/>
              <a:t>Andy</a:t>
            </a:r>
            <a:r>
              <a:rPr lang="en-CA" b="1" baseline="0" dirty="0"/>
              <a:t>. </a:t>
            </a:r>
          </a:p>
          <a:p>
            <a:endParaRPr lang="en-CA" sz="1200" kern="1200" dirty="0">
              <a:solidFill>
                <a:srgbClr val="FFFF00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[move to next slide]</a:t>
            </a:r>
            <a:r>
              <a:rPr lang="en-CA" dirty="0">
                <a:effectLst/>
              </a:rPr>
              <a:t> 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81434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5963" y="1162050"/>
            <a:ext cx="5578475" cy="31384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NEXT – Why Clean House?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592BD-A84E-44A3-8DF7-E6ED0C1DA78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74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1361-63F4-F747-9F76-204C428765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421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1361-63F4-F747-9F76-204C428765C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3703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i="1" dirty="0"/>
            </a:br>
            <a:br>
              <a:rPr lang="en-US" i="1" dirty="0"/>
            </a:br>
            <a:r>
              <a:rPr lang="en-US" i="1" dirty="0"/>
              <a:t>Sajjad Ahmed</a:t>
            </a:r>
            <a:r>
              <a:rPr lang="en-CA" sz="8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address questions in order of relevance]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80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80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8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[move to next slide]</a:t>
            </a:r>
            <a:r>
              <a:rPr lang="en-CA" sz="800" dirty="0">
                <a:effectLst/>
              </a:rPr>
              <a:t> </a:t>
            </a:r>
          </a:p>
          <a:p>
            <a:endParaRPr lang="en-US" sz="800" dirty="0"/>
          </a:p>
          <a:p>
            <a:r>
              <a:rPr lang="en-US" sz="800" dirty="0"/>
              <a:t>Coming up next…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10271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Stay tuned for our next session, </a:t>
            </a:r>
            <a:r>
              <a:rPr lang="en-US" b="1" dirty="0"/>
              <a:t>Azure SQL Database Performance Tuning  </a:t>
            </a:r>
            <a:r>
              <a:rPr lang="en-US" b="0" dirty="0"/>
              <a:t>with </a:t>
            </a:r>
            <a:r>
              <a:rPr lang="en-US" b="1" dirty="0"/>
              <a:t>Jes Schultz</a:t>
            </a:r>
            <a:r>
              <a:rPr lang="en-US" b="0" dirty="0"/>
              <a:t>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[move to next slide]</a:t>
            </a:r>
            <a:r>
              <a:rPr lang="en-CA" dirty="0">
                <a:effectLst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5059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[Moderator’s Part]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sz="8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Moderator script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be added in this section after deck submission.</a:t>
            </a:r>
            <a:endParaRPr lang="en-CA" sz="1200" b="0" i="0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93137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297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[Sajjad Ahmed’s Part]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technical assistance, please type your request into the question pane and someone will assist you.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This is also where you may ask any questions during the presentation.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Feel free to enter your questions at any time and once we get to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Q&amp;A portion of the session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 will read your questions aloud to </a:t>
            </a:r>
            <a:r>
              <a:rPr lang="en-CA" b="1" dirty="0"/>
              <a:t>Andy.</a:t>
            </a:r>
            <a:br>
              <a:rPr lang="en-CA" b="1" dirty="0"/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note that there will be a short evaluation at the end of the session. This will pop-up in your web browser automatically after this session ends. Your feedback is really important to us for future events, so please take a moment to complete this. </a:t>
            </a:r>
          </a:p>
          <a:p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to </a:t>
            </a:r>
            <a:r>
              <a:rPr lang="en-CA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Sajjad Ahmed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You need to determine which questions are the most relevant and ask them out loud to the presenter]. 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89DCAA-E612-4BC0-AA75-84621265B05F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4254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[Sajjad Ahmed’s Part]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CA" sz="1200" kern="1200" dirty="0">
                <a:solidFill>
                  <a:srgbClr val="000000"/>
                </a:solidFill>
                <a:effectLst/>
                <a:latin typeface="+mn-lt"/>
                <a:ea typeface="Helvetica Neue" charset="0"/>
                <a:cs typeface="Helvetica Neue" charset="0"/>
                <a:sym typeface="Helvetica Neue" charset="0"/>
              </a:rPr>
              <a:t>This year PASS will be hosting </a:t>
            </a:r>
            <a:r>
              <a:rPr lang="en-CA" sz="1200" b="1" kern="1200" dirty="0">
                <a:solidFill>
                  <a:srgbClr val="000000"/>
                </a:solidFill>
                <a:effectLst/>
                <a:latin typeface="+mn-lt"/>
                <a:ea typeface="Helvetica Neue" charset="0"/>
                <a:cs typeface="Helvetica Neue" charset="0"/>
                <a:sym typeface="Helvetica Neue" charset="0"/>
              </a:rPr>
              <a:t>it’s first ever PASS Virtual Summit </a:t>
            </a:r>
            <a:r>
              <a:rPr lang="en-CA" sz="1200" kern="1200" dirty="0">
                <a:solidFill>
                  <a:srgbClr val="000000"/>
                </a:solidFill>
                <a:effectLst/>
                <a:latin typeface="+mn-lt"/>
                <a:ea typeface="Helvetica Neue" charset="0"/>
                <a:cs typeface="Helvetica Neue" charset="0"/>
                <a:sym typeface="Helvetica Neue" charset="0"/>
              </a:rPr>
              <a:t>on November 10-13!  Head over to PASS </a:t>
            </a:r>
            <a:r>
              <a:rPr lang="en-CA" sz="1200" kern="1200" dirty="0" err="1">
                <a:solidFill>
                  <a:srgbClr val="000000"/>
                </a:solidFill>
                <a:effectLst/>
                <a:latin typeface="+mn-lt"/>
                <a:ea typeface="Helvetica Neue" charset="0"/>
                <a:cs typeface="Helvetica Neue" charset="0"/>
                <a:sym typeface="Helvetica Neue" charset="0"/>
              </a:rPr>
              <a:t>Summit.Com</a:t>
            </a:r>
            <a:r>
              <a:rPr lang="en-CA" sz="1200" kern="1200" dirty="0">
                <a:solidFill>
                  <a:srgbClr val="000000"/>
                </a:solidFill>
                <a:effectLst/>
                <a:latin typeface="+mn-lt"/>
                <a:ea typeface="Helvetica Neue" charset="0"/>
                <a:cs typeface="Helvetica Neue" charset="0"/>
                <a:sym typeface="Helvetica Neue" charset="0"/>
              </a:rPr>
              <a:t> to register and learn more about this year’s lineup.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[move to next slide]</a:t>
            </a:r>
            <a:r>
              <a:rPr lang="en-CA" dirty="0">
                <a:effectLst/>
              </a:rPr>
              <a:t> 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4888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[Sajjad Ahmed’s Part]</a:t>
            </a:r>
          </a:p>
          <a:p>
            <a:endParaRPr lang="en-US" i="1" dirty="0"/>
          </a:p>
          <a:p>
            <a:r>
              <a:rPr lang="en-US" i="0" dirty="0"/>
              <a:t>This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PASS Marathon </a:t>
            </a:r>
            <a:r>
              <a:rPr lang="en-US" i="0" dirty="0"/>
              <a:t>session is presented by </a:t>
            </a:r>
            <a:r>
              <a:rPr lang="en-US" b="1" i="0" dirty="0"/>
              <a:t>Andy Yun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br>
              <a:rPr lang="en-US" b="1" i="0" dirty="0"/>
            </a:br>
            <a:endParaRPr lang="en-US" b="0" i="1" dirty="0"/>
          </a:p>
          <a:p>
            <a:endParaRPr lang="en-US" b="0" i="0" dirty="0"/>
          </a:p>
          <a:p>
            <a:r>
              <a:rPr lang="en-CA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[move to next slide]</a:t>
            </a:r>
            <a:r>
              <a:rPr lang="en-CA" dirty="0">
                <a:effectLst/>
              </a:rPr>
              <a:t> </a:t>
            </a:r>
            <a:endParaRPr lang="en-US" dirty="0"/>
          </a:p>
          <a:p>
            <a:endParaRPr lang="en-US" i="1" dirty="0"/>
          </a:p>
          <a:p>
            <a:r>
              <a:rPr lang="en-US" i="0" dirty="0"/>
              <a:t>This PASS Marathon session is presented by </a:t>
            </a:r>
            <a:r>
              <a:rPr lang="en-US" b="1" i="0" dirty="0"/>
              <a:t>Andy Yun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b="0" i="0" dirty="0"/>
              <a:t>Andy is a </a:t>
            </a:r>
            <a:r>
              <a:rPr lang="en-US" dirty="0"/>
              <a:t>SentryOne Principal Solutions Engineer and a former Microsoft MVP. He has been working with SQL Server for over 15 years as both a Database Developer and Administrator. Leveraging knowledge of SQL Server Internals and extensive experience in highly transactional environments, he strives to make T-SQL leaner and meaner. Andy is extremely passionate about passing knowledge onto others, regularly speaking at User Groups, SQL Saturdays, and PASS Summit. </a:t>
            </a:r>
            <a:endParaRPr lang="en-US" b="0" i="1" dirty="0"/>
          </a:p>
          <a:p>
            <a:endParaRPr lang="en-US" b="0" i="0" dirty="0"/>
          </a:p>
          <a:p>
            <a:r>
              <a:rPr lang="en-CA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[move to next slide]</a:t>
            </a:r>
            <a:r>
              <a:rPr lang="en-CA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2539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[Sajjad Ahmed’s Part]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1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And without further ado, here is </a:t>
            </a:r>
            <a:r>
              <a:rPr lang="en-CA" b="1" dirty="0"/>
              <a:t>Andy</a:t>
            </a:r>
            <a:r>
              <a:rPr lang="en-CA" b="1" baseline="0" dirty="0"/>
              <a:t> </a:t>
            </a:r>
            <a:r>
              <a:rPr lang="en-CA" dirty="0"/>
              <a:t>with </a:t>
            </a:r>
            <a:r>
              <a:rPr lang="en-US" b="1" dirty="0"/>
              <a:t>Advanced Plan Explorer Usage for Tuning Execution Plans</a:t>
            </a:r>
            <a:r>
              <a:rPr lang="en-CA" b="0" dirty="0"/>
              <a:t>.</a:t>
            </a:r>
            <a:r>
              <a:rPr lang="en-CA" dirty="0"/>
              <a:t>	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CA" dirty="0"/>
            </a:br>
            <a:br>
              <a:rPr lang="en-CA" dirty="0"/>
            </a:br>
            <a:r>
              <a:rPr lang="en-CA" b="1" dirty="0"/>
              <a:t>Andy</a:t>
            </a:r>
            <a:r>
              <a:rPr lang="en-CA" b="1" baseline="0" dirty="0"/>
              <a:t> </a:t>
            </a:r>
            <a:r>
              <a:rPr lang="en-CA" baseline="0" dirty="0"/>
              <a:t>begins!</a:t>
            </a:r>
            <a:br>
              <a:rPr lang="en-CA" baseline="0" dirty="0"/>
            </a:br>
            <a:endParaRPr lang="en-CA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1" u="sng" dirty="0"/>
              <a:t>******</a:t>
            </a:r>
            <a:r>
              <a:rPr lang="en-CA" b="1" u="sng" dirty="0"/>
              <a:t>Andy</a:t>
            </a:r>
            <a:r>
              <a:rPr lang="en-CA" b="1" u="sng" baseline="0" dirty="0"/>
              <a:t> </a:t>
            </a:r>
            <a:r>
              <a:rPr lang="en-US" b="0" i="1" u="sng" dirty="0"/>
              <a:t>takes over] ******</a:t>
            </a:r>
            <a:endParaRPr lang="en-US" i="1" u="sng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1502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5963" y="1162050"/>
            <a:ext cx="5578475" cy="31384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NEXT – Why Clean House?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592BD-A84E-44A3-8DF7-E6ED0C1DA78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98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5963" y="1162050"/>
            <a:ext cx="5578475" cy="31384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NEXT – Why Clean House?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592BD-A84E-44A3-8DF7-E6ED0C1DA78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272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5963" y="1162050"/>
            <a:ext cx="5578475" cy="31384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NEXT – Why Clean House?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592BD-A84E-44A3-8DF7-E6ED0C1DA78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734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5963" y="1162050"/>
            <a:ext cx="5578475" cy="31384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NEXT – Why Clean House?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592BD-A84E-44A3-8DF7-E6ED0C1DA78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60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13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16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1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13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16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15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pn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D8804-A0C5-4D3F-B25B-91ADEF00B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1B0640-8BFD-486F-9847-DD6D931292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A7D4A-EFB1-428A-A813-75A548D01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82F38-FC69-4A84-BB81-89A5E2657320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76785-101E-425A-B18A-6FF594920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FC654-7D76-4FE5-8D11-EAC35E7DD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6E5DF-83DD-443F-AB29-C151CA6B0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066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A0232-3B4D-4E1F-BFC4-B988988A8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560E46-762F-4784-B627-18A0985D4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2835E-41D8-4924-8314-CB34956A1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82F38-FC69-4A84-BB81-89A5E2657320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93587-BC70-4466-B37D-A53C82A26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9AD88-8E5A-4BB4-BF2D-D350E898D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6E5DF-83DD-443F-AB29-C151CA6B0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7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74C336-99B7-4894-9DBC-8C12CFB7BA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5DDEFB-4B55-4EC1-B56E-D2FE67DFCA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11F9E-E14D-4A82-8C4D-0367370D2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82F38-FC69-4A84-BB81-89A5E2657320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E36F5-9BB9-4502-AABD-588CF9CB6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A58FA-84AB-4585-A7E0-FE563F932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6E5DF-83DD-443F-AB29-C151CA6B0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67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05213" y="693882"/>
            <a:ext cx="10172387" cy="6718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1"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7/23/2020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B133E0-28E2-4693-BDD5-96E4B45786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8" t="35400" r="8863" b="35672"/>
          <a:stretch/>
        </p:blipFill>
        <p:spPr>
          <a:xfrm>
            <a:off x="10718260" y="6315469"/>
            <a:ext cx="1271079" cy="44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277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105214" y="2320014"/>
            <a:ext cx="10441613" cy="170968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r">
              <a:defRPr lang="en-US" sz="7200" b="0" dirty="0">
                <a:solidFill>
                  <a:schemeClr val="accent2">
                    <a:lumMod val="50000"/>
                  </a:schemeClr>
                </a:solidFill>
                <a:latin typeface="+mj-lt"/>
                <a:cs typeface="Segoe UI Light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418573"/>
            <a:ext cx="2844800" cy="2406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3A9447-3D46-4FD9-B0B4-671F850352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8" t="35400" r="8863" b="35672"/>
          <a:stretch/>
        </p:blipFill>
        <p:spPr>
          <a:xfrm>
            <a:off x="10718260" y="6315469"/>
            <a:ext cx="1271079" cy="44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623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4" y="4629790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>
              <a:buNone/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8" y="5597237"/>
            <a:ext cx="6028267" cy="573617"/>
          </a:xfr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7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8" y="3274739"/>
            <a:ext cx="6028267" cy="1289540"/>
          </a:xfrm>
        </p:spPr>
        <p:txBody>
          <a:bodyPr anchor="b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C547DB2E-3A42-CB46-9F16-F2DFD7625BF5}"/>
              </a:ext>
            </a:extLst>
          </p:cNvPr>
          <p:cNvSpPr/>
          <p:nvPr userDrawn="1"/>
        </p:nvSpPr>
        <p:spPr>
          <a:xfrm flipV="1">
            <a:off x="9184703" y="-30678"/>
            <a:ext cx="3036759" cy="5693347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2707423 w 4228795"/>
              <a:gd name="connsiteY3" fmla="*/ 6022880 h 6618452"/>
              <a:gd name="connsiteX4" fmla="*/ 0 w 4228795"/>
              <a:gd name="connsiteY4" fmla="*/ 6618452 h 6618452"/>
              <a:gd name="connsiteX0" fmla="*/ 0 w 4228795"/>
              <a:gd name="connsiteY0" fmla="*/ 6618452 h 6625887"/>
              <a:gd name="connsiteX1" fmla="*/ 3531945 w 4228795"/>
              <a:gd name="connsiteY1" fmla="*/ 0 h 6625887"/>
              <a:gd name="connsiteX2" fmla="*/ 4228795 w 4228795"/>
              <a:gd name="connsiteY2" fmla="*/ 8082 h 6625887"/>
              <a:gd name="connsiteX3" fmla="*/ 2890479 w 4228795"/>
              <a:gd name="connsiteY3" fmla="*/ 6625887 h 6625887"/>
              <a:gd name="connsiteX4" fmla="*/ 0 w 4228795"/>
              <a:gd name="connsiteY4" fmla="*/ 6618452 h 6625887"/>
              <a:gd name="connsiteX0" fmla="*/ 0 w 3531945"/>
              <a:gd name="connsiteY0" fmla="*/ 6618452 h 6625887"/>
              <a:gd name="connsiteX1" fmla="*/ 3531945 w 3531945"/>
              <a:gd name="connsiteY1" fmla="*/ 0 h 6625887"/>
              <a:gd name="connsiteX2" fmla="*/ 2732044 w 3531945"/>
              <a:gd name="connsiteY2" fmla="*/ 2075536 h 6625887"/>
              <a:gd name="connsiteX3" fmla="*/ 2890479 w 3531945"/>
              <a:gd name="connsiteY3" fmla="*/ 6625887 h 6625887"/>
              <a:gd name="connsiteX4" fmla="*/ 0 w 3531945"/>
              <a:gd name="connsiteY4" fmla="*/ 6618452 h 6625887"/>
              <a:gd name="connsiteX0" fmla="*/ 0 w 3531945"/>
              <a:gd name="connsiteY0" fmla="*/ 6618452 h 6625887"/>
              <a:gd name="connsiteX1" fmla="*/ 3531945 w 3531945"/>
              <a:gd name="connsiteY1" fmla="*/ 0 h 6625887"/>
              <a:gd name="connsiteX2" fmla="*/ 2893564 w 3531945"/>
              <a:gd name="connsiteY2" fmla="*/ 2010928 h 6625887"/>
              <a:gd name="connsiteX3" fmla="*/ 2890479 w 3531945"/>
              <a:gd name="connsiteY3" fmla="*/ 6625887 h 6625887"/>
              <a:gd name="connsiteX4" fmla="*/ 0 w 3531945"/>
              <a:gd name="connsiteY4" fmla="*/ 6618452 h 6625887"/>
              <a:gd name="connsiteX0" fmla="*/ 0 w 2893564"/>
              <a:gd name="connsiteY0" fmla="*/ 5369364 h 5376799"/>
              <a:gd name="connsiteX1" fmla="*/ 2864330 w 2893564"/>
              <a:gd name="connsiteY1" fmla="*/ 0 h 5376799"/>
              <a:gd name="connsiteX2" fmla="*/ 2893564 w 2893564"/>
              <a:gd name="connsiteY2" fmla="*/ 761840 h 5376799"/>
              <a:gd name="connsiteX3" fmla="*/ 2890479 w 2893564"/>
              <a:gd name="connsiteY3" fmla="*/ 5376799 h 5376799"/>
              <a:gd name="connsiteX4" fmla="*/ 0 w 2893564"/>
              <a:gd name="connsiteY4" fmla="*/ 5369364 h 5376799"/>
              <a:gd name="connsiteX0" fmla="*/ 0 w 2896634"/>
              <a:gd name="connsiteY0" fmla="*/ 5423205 h 5430640"/>
              <a:gd name="connsiteX1" fmla="*/ 2896634 w 2896634"/>
              <a:gd name="connsiteY1" fmla="*/ 0 h 5430640"/>
              <a:gd name="connsiteX2" fmla="*/ 2893564 w 2896634"/>
              <a:gd name="connsiteY2" fmla="*/ 815681 h 5430640"/>
              <a:gd name="connsiteX3" fmla="*/ 2890479 w 2896634"/>
              <a:gd name="connsiteY3" fmla="*/ 5430640 h 5430640"/>
              <a:gd name="connsiteX4" fmla="*/ 0 w 2896634"/>
              <a:gd name="connsiteY4" fmla="*/ 5423205 h 5430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6634" h="5430640">
                <a:moveTo>
                  <a:pt x="0" y="5423205"/>
                </a:moveTo>
                <a:lnTo>
                  <a:pt x="2896634" y="0"/>
                </a:lnTo>
                <a:cubicBezTo>
                  <a:pt x="2895611" y="271894"/>
                  <a:pt x="2894587" y="543787"/>
                  <a:pt x="2893564" y="815681"/>
                </a:cubicBezTo>
                <a:cubicBezTo>
                  <a:pt x="2892536" y="2354001"/>
                  <a:pt x="2891507" y="3892320"/>
                  <a:pt x="2890479" y="5430640"/>
                </a:cubicBezTo>
                <a:lnTo>
                  <a:pt x="0" y="542320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Parallelogram 53">
            <a:extLst>
              <a:ext uri="{FF2B5EF4-FFF2-40B4-BE49-F238E27FC236}">
                <a16:creationId xmlns:a16="http://schemas.microsoft.com/office/drawing/2014/main" id="{77B5575C-4715-D644-A469-D39C9A84C288}"/>
              </a:ext>
            </a:extLst>
          </p:cNvPr>
          <p:cNvSpPr/>
          <p:nvPr userDrawn="1"/>
        </p:nvSpPr>
        <p:spPr>
          <a:xfrm>
            <a:off x="7599063" y="-59498"/>
            <a:ext cx="4635267" cy="697036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758106 w 4301085"/>
              <a:gd name="connsiteY2" fmla="*/ 343414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758106"/>
              <a:gd name="connsiteY0" fmla="*/ 4965700 h 4965700"/>
              <a:gd name="connsiteX1" fmla="*/ 2647627 w 3758106"/>
              <a:gd name="connsiteY1" fmla="*/ 0 h 4965700"/>
              <a:gd name="connsiteX2" fmla="*/ 3758106 w 3758106"/>
              <a:gd name="connsiteY2" fmla="*/ 343414 h 4965700"/>
              <a:gd name="connsiteX3" fmla="*/ 3341893 w 3758106"/>
              <a:gd name="connsiteY3" fmla="*/ 4868350 h 4965700"/>
              <a:gd name="connsiteX4" fmla="*/ 0 w 3758106"/>
              <a:gd name="connsiteY4" fmla="*/ 4965700 h 4965700"/>
              <a:gd name="connsiteX0" fmla="*/ 0 w 3758106"/>
              <a:gd name="connsiteY0" fmla="*/ 4965700 h 4965700"/>
              <a:gd name="connsiteX1" fmla="*/ 2647627 w 3758106"/>
              <a:gd name="connsiteY1" fmla="*/ 0 h 4965700"/>
              <a:gd name="connsiteX2" fmla="*/ 3758106 w 3758106"/>
              <a:gd name="connsiteY2" fmla="*/ 343414 h 4965700"/>
              <a:gd name="connsiteX3" fmla="*/ 2995294 w 3758106"/>
              <a:gd name="connsiteY3" fmla="*/ 4892532 h 4965700"/>
              <a:gd name="connsiteX4" fmla="*/ 0 w 3758106"/>
              <a:gd name="connsiteY4" fmla="*/ 4965700 h 4965700"/>
              <a:gd name="connsiteX0" fmla="*/ 0 w 3758106"/>
              <a:gd name="connsiteY0" fmla="*/ 4965700 h 4965700"/>
              <a:gd name="connsiteX1" fmla="*/ 2647627 w 3758106"/>
              <a:gd name="connsiteY1" fmla="*/ 0 h 4965700"/>
              <a:gd name="connsiteX2" fmla="*/ 3758106 w 3758106"/>
              <a:gd name="connsiteY2" fmla="*/ 343414 h 4965700"/>
              <a:gd name="connsiteX3" fmla="*/ 3019475 w 3758106"/>
              <a:gd name="connsiteY3" fmla="*/ 4715202 h 4965700"/>
              <a:gd name="connsiteX4" fmla="*/ 0 w 3758106"/>
              <a:gd name="connsiteY4" fmla="*/ 4965700 h 4965700"/>
              <a:gd name="connsiteX0" fmla="*/ 0 w 3019475"/>
              <a:gd name="connsiteY0" fmla="*/ 4965700 h 4965700"/>
              <a:gd name="connsiteX1" fmla="*/ 2647627 w 3019475"/>
              <a:gd name="connsiteY1" fmla="*/ 0 h 4965700"/>
              <a:gd name="connsiteX2" fmla="*/ 2839216 w 3019475"/>
              <a:gd name="connsiteY2" fmla="*/ 351475 h 4965700"/>
              <a:gd name="connsiteX3" fmla="*/ 3019475 w 3019475"/>
              <a:gd name="connsiteY3" fmla="*/ 4715202 h 4965700"/>
              <a:gd name="connsiteX4" fmla="*/ 0 w 3019475"/>
              <a:gd name="connsiteY4" fmla="*/ 4965700 h 4965700"/>
              <a:gd name="connsiteX0" fmla="*/ 0 w 3306722"/>
              <a:gd name="connsiteY0" fmla="*/ 4976945 h 4976945"/>
              <a:gd name="connsiteX1" fmla="*/ 2647627 w 3306722"/>
              <a:gd name="connsiteY1" fmla="*/ 11245 h 4976945"/>
              <a:gd name="connsiteX2" fmla="*/ 3306722 w 3306722"/>
              <a:gd name="connsiteY2" fmla="*/ 0 h 4976945"/>
              <a:gd name="connsiteX3" fmla="*/ 3019475 w 3306722"/>
              <a:gd name="connsiteY3" fmla="*/ 4726447 h 4976945"/>
              <a:gd name="connsiteX4" fmla="*/ 0 w 3306722"/>
              <a:gd name="connsiteY4" fmla="*/ 4976945 h 4976945"/>
              <a:gd name="connsiteX0" fmla="*/ 0 w 3309651"/>
              <a:gd name="connsiteY0" fmla="*/ 4976945 h 4976945"/>
              <a:gd name="connsiteX1" fmla="*/ 2647627 w 3309651"/>
              <a:gd name="connsiteY1" fmla="*/ 11245 h 4976945"/>
              <a:gd name="connsiteX2" fmla="*/ 3306722 w 3309651"/>
              <a:gd name="connsiteY2" fmla="*/ 0 h 4976945"/>
              <a:gd name="connsiteX3" fmla="*/ 3309651 w 3309651"/>
              <a:gd name="connsiteY3" fmla="*/ 4968261 h 4976945"/>
              <a:gd name="connsiteX4" fmla="*/ 0 w 3309651"/>
              <a:gd name="connsiteY4" fmla="*/ 4976945 h 497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9651" h="4976945">
                <a:moveTo>
                  <a:pt x="0" y="4976945"/>
                </a:moveTo>
                <a:lnTo>
                  <a:pt x="2647627" y="11245"/>
                </a:lnTo>
                <a:lnTo>
                  <a:pt x="3306722" y="0"/>
                </a:lnTo>
                <a:cubicBezTo>
                  <a:pt x="3307698" y="1656087"/>
                  <a:pt x="3308675" y="3312174"/>
                  <a:pt x="3309651" y="4968261"/>
                </a:cubicBezTo>
                <a:lnTo>
                  <a:pt x="0" y="4976945"/>
                </a:lnTo>
                <a:close/>
              </a:path>
            </a:pathLst>
          </a:custGeom>
          <a:solidFill>
            <a:schemeClr val="accent3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310108-2282-412A-8070-EA1D9ED737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8" t="35400" r="8863" b="35672"/>
          <a:stretch/>
        </p:blipFill>
        <p:spPr>
          <a:xfrm>
            <a:off x="668108" y="475576"/>
            <a:ext cx="3482360" cy="12243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8D76FD-84BA-41FF-B683-159490456793}"/>
              </a:ext>
            </a:extLst>
          </p:cNvPr>
          <p:cNvSpPr/>
          <p:nvPr userDrawn="1"/>
        </p:nvSpPr>
        <p:spPr>
          <a:xfrm>
            <a:off x="8708" y="6339837"/>
            <a:ext cx="12226832" cy="5878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DB3D83-AB27-4248-BCD2-89E144A46D4C}"/>
              </a:ext>
            </a:extLst>
          </p:cNvPr>
          <p:cNvSpPr/>
          <p:nvPr userDrawn="1"/>
        </p:nvSpPr>
        <p:spPr>
          <a:xfrm>
            <a:off x="8643499" y="5871157"/>
            <a:ext cx="27117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i="1" dirty="0">
                <a:solidFill>
                  <a:schemeClr val="bg2"/>
                </a:solidFill>
              </a:rPr>
              <a:t>Presenting Sponsor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D636AEE1-A62C-486E-B993-4A992691CE9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591" y="6402811"/>
            <a:ext cx="2590800" cy="45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2288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2514903"/>
            <a:ext cx="4331368" cy="627904"/>
          </a:xfrm>
        </p:spPr>
        <p:txBody>
          <a:bodyPr anchor="b"/>
          <a:lstStyle>
            <a:lvl1pPr algn="l">
              <a:defRPr sz="4267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194534"/>
            <a:ext cx="4330700" cy="540913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7" b="0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4532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0" y="4239145"/>
            <a:ext cx="3819404" cy="349251"/>
          </a:xfrm>
        </p:spPr>
        <p:txBody>
          <a:bodyPr/>
          <a:lstStyle>
            <a:lvl1pPr marL="0" indent="0" algn="l" defTabSz="1219170" rtl="0" eaLnBrk="1" latinLnBrk="0" hangingPunct="1">
              <a:buNone/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4751984"/>
            <a:ext cx="3816116" cy="349251"/>
          </a:xfrm>
        </p:spPr>
        <p:txBody>
          <a:bodyPr/>
          <a:lstStyle>
            <a:lvl1pPr marL="0" indent="0" algn="l" defTabSz="1219170" rtl="0" eaLnBrk="1" latinLnBrk="0" hangingPunct="1">
              <a:buNone/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251601"/>
            <a:ext cx="3820672" cy="349251"/>
          </a:xfrm>
        </p:spPr>
        <p:txBody>
          <a:bodyPr/>
          <a:lstStyle>
            <a:lvl1pPr marL="0" indent="0" algn="l" defTabSz="1219170" rtl="0" eaLnBrk="1" latinLnBrk="0" hangingPunct="1">
              <a:buNone/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5" name="Text Placeholder 48">
            <a:extLst>
              <a:ext uri="{FF2B5EF4-FFF2-40B4-BE49-F238E27FC236}">
                <a16:creationId xmlns:a16="http://schemas.microsoft.com/office/drawing/2014/main" id="{521CEFB5-969C-46E9-8C16-D1074F9C1A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74780" y="5764440"/>
            <a:ext cx="3820672" cy="349251"/>
          </a:xfrm>
        </p:spPr>
        <p:txBody>
          <a:bodyPr/>
          <a:lstStyle>
            <a:lvl1pPr marL="0" indent="0" algn="l" defTabSz="1219170" rtl="0" eaLnBrk="1" latinLnBrk="0" hangingPunct="1">
              <a:buNone/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youremail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2847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1" y="2376394"/>
            <a:ext cx="10989733" cy="2619183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371" y="334969"/>
            <a:ext cx="10989733" cy="8172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1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7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82E04E-3222-450E-A490-D3450562B3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52" b="36187"/>
          <a:stretch/>
        </p:blipFill>
        <p:spPr>
          <a:xfrm>
            <a:off x="10218462" y="6157164"/>
            <a:ext cx="2094593" cy="61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9489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 hasCustomPrompt="1"/>
          </p:nvPr>
        </p:nvSpPr>
        <p:spPr>
          <a:xfrm>
            <a:off x="429371" y="1314316"/>
            <a:ext cx="11306755" cy="3597072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Click to edit Master text styles</a:t>
            </a:r>
          </a:p>
          <a:p>
            <a:pPr lvl="3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5593E4-195B-48E9-8F03-109150C0F1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52" b="36187"/>
          <a:stretch/>
        </p:blipFill>
        <p:spPr>
          <a:xfrm>
            <a:off x="10218462" y="6157164"/>
            <a:ext cx="2094593" cy="61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007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1" y="2006855"/>
            <a:ext cx="11015133" cy="597807"/>
          </a:xfrm>
        </p:spPr>
        <p:txBody>
          <a:bodyPr anchor="b"/>
          <a:lstStyle>
            <a:lvl1pPr marL="0" indent="0">
              <a:buNone/>
              <a:defRPr sz="3733" b="0" i="0">
                <a:solidFill>
                  <a:schemeClr val="accent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1" y="260270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1" y="3381894"/>
            <a:ext cx="11015133" cy="597807"/>
          </a:xfrm>
        </p:spPr>
        <p:txBody>
          <a:bodyPr anchor="b"/>
          <a:lstStyle>
            <a:lvl1pPr marL="0" indent="0">
              <a:buNone/>
              <a:defRPr sz="2667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1" y="397774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1" y="4720263"/>
            <a:ext cx="11015133" cy="597807"/>
          </a:xfrm>
        </p:spPr>
        <p:txBody>
          <a:bodyPr anchor="b"/>
          <a:lstStyle>
            <a:lvl1pPr marL="0" indent="0">
              <a:buNone/>
              <a:defRPr sz="1867" b="1" i="0">
                <a:solidFill>
                  <a:schemeClr val="bg2">
                    <a:lumMod val="65000"/>
                  </a:schemeClr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1" y="531611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24906240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278383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278383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3" y="2880629"/>
            <a:ext cx="4907376" cy="318943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880629"/>
            <a:ext cx="4907376" cy="318943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0827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1531-73C9-4920-83A8-44BDA60FD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266A0-4684-47E1-AE2F-40335A490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0F1F9-7018-41D3-8413-887A2355D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82F38-FC69-4A84-BB81-89A5E2657320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CAA8B-81BD-4E9A-B21A-76CBB5B7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203EF-C065-4051-B604-076489DB0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D3DA1-D97E-4287-8A00-13344A96E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9666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183266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806713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59" y="2183266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8" y="2806713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183266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806713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31923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/>
          </p:nvPr>
        </p:nvSpPr>
        <p:spPr>
          <a:xfrm>
            <a:off x="845427" y="2495017"/>
            <a:ext cx="2846387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2"/>
          </p:nvPr>
        </p:nvSpPr>
        <p:spPr>
          <a:xfrm>
            <a:off x="4777257" y="2495017"/>
            <a:ext cx="2846387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8554536" y="2495017"/>
            <a:ext cx="2846387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845427" y="4648829"/>
            <a:ext cx="2846387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4777257" y="4648829"/>
            <a:ext cx="2846387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8554536" y="4648829"/>
            <a:ext cx="2846387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46213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Parallelogram 1">
            <a:extLst>
              <a:ext uri="{FF2B5EF4-FFF2-40B4-BE49-F238E27FC236}">
                <a16:creationId xmlns:a16="http://schemas.microsoft.com/office/drawing/2014/main" id="{ADC6CB67-963D-4E28-AEB7-3D8C880B7772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951662-3486-4A2C-AD81-A0C95C1B0F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52" b="36187"/>
          <a:stretch/>
        </p:blipFill>
        <p:spPr>
          <a:xfrm>
            <a:off x="10218462" y="6157164"/>
            <a:ext cx="2094593" cy="61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3506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39"/>
            <a:ext cx="10972800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7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400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690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565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8156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84943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44F2BB7-8D42-4247-990D-5F593DDCF438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CB7BBE-DD26-43DC-9AF5-C7246BC865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52" b="36187"/>
          <a:stretch/>
        </p:blipFill>
        <p:spPr>
          <a:xfrm>
            <a:off x="10218462" y="6157164"/>
            <a:ext cx="2094593" cy="61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108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44F2BB7-8D42-4247-990D-5F593DDCF438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05A96EE-A720-49D8-88DE-FBB53A51EE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371" y="334969"/>
            <a:ext cx="11306755" cy="8172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B2ED91-9350-43CE-99B1-CB967C4246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52" b="36187"/>
          <a:stretch/>
        </p:blipFill>
        <p:spPr>
          <a:xfrm>
            <a:off x="10218462" y="6157164"/>
            <a:ext cx="2094593" cy="61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182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58DF1D-1267-470F-9798-65584B3CEA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" y="-1"/>
            <a:ext cx="12223039" cy="68763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78FBAA-2888-634D-B92A-2B9FC024FB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32121" y="579906"/>
            <a:ext cx="399169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Section Break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953F15-3364-4D43-BDFF-554E852649D7}"/>
              </a:ext>
            </a:extLst>
          </p:cNvPr>
          <p:cNvSpPr/>
          <p:nvPr userDrawn="1"/>
        </p:nvSpPr>
        <p:spPr>
          <a:xfrm>
            <a:off x="9232779" y="5670248"/>
            <a:ext cx="27117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i="1" dirty="0">
                <a:solidFill>
                  <a:schemeClr val="bg1">
                    <a:lumMod val="75000"/>
                  </a:schemeClr>
                </a:solidFill>
              </a:rPr>
              <a:t>Presenting Sponsor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DB32E-2F46-4938-82E7-4659083B430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871" y="6201902"/>
            <a:ext cx="2590800" cy="45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1253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58DF1D-1267-470F-9798-65584B3CEA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" y="-1"/>
            <a:ext cx="12223039" cy="68763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78FBAA-2888-634D-B92A-2B9FC024FB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32121" y="579906"/>
            <a:ext cx="399169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Questions?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7DF5E6-8E78-4CB7-AEF0-6CB5A44CD9C9}"/>
              </a:ext>
            </a:extLst>
          </p:cNvPr>
          <p:cNvSpPr/>
          <p:nvPr userDrawn="1"/>
        </p:nvSpPr>
        <p:spPr>
          <a:xfrm>
            <a:off x="9232779" y="5670248"/>
            <a:ext cx="27117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i="1" dirty="0">
                <a:solidFill>
                  <a:schemeClr val="bg1">
                    <a:lumMod val="75000"/>
                  </a:schemeClr>
                </a:solidFill>
              </a:rPr>
              <a:t>Presenting Sponsor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0F8235-9A87-48DA-8B86-54A759C1D29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871" y="6201902"/>
            <a:ext cx="2590800" cy="45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9096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estions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lelogram 1">
            <a:extLst>
              <a:ext uri="{FF2B5EF4-FFF2-40B4-BE49-F238E27FC236}">
                <a16:creationId xmlns:a16="http://schemas.microsoft.com/office/drawing/2014/main" id="{554C47E5-A875-4A65-9B27-BDEA73321620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A84B34-3F96-4B87-960D-7166589033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166" y="-815658"/>
            <a:ext cx="7452905" cy="74529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45BE116-EC7C-4E0A-9665-B944B994EB51}"/>
              </a:ext>
            </a:extLst>
          </p:cNvPr>
          <p:cNvSpPr/>
          <p:nvPr userDrawn="1"/>
        </p:nvSpPr>
        <p:spPr>
          <a:xfrm>
            <a:off x="5508017" y="6291453"/>
            <a:ext cx="6716028" cy="5878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42B6B-5A3E-4BEE-920A-2A503B4D8B08}"/>
              </a:ext>
            </a:extLst>
          </p:cNvPr>
          <p:cNvSpPr txBox="1"/>
          <p:nvPr userDrawn="1"/>
        </p:nvSpPr>
        <p:spPr>
          <a:xfrm>
            <a:off x="7628711" y="6391024"/>
            <a:ext cx="6261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Presenting Sponsor</a:t>
            </a:r>
          </a:p>
        </p:txBody>
      </p:sp>
    </p:spTree>
    <p:extLst>
      <p:ext uri="{BB962C8B-B14F-4D97-AF65-F5344CB8AC3E}">
        <p14:creationId xmlns:p14="http://schemas.microsoft.com/office/powerpoint/2010/main" val="16412261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3" y="-38209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7993" y="2618058"/>
            <a:ext cx="1679772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PASS’ flagship event November 6-9 </a:t>
            </a:r>
          </a:p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Seattle, Washington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30980" y="2618058"/>
            <a:ext cx="171372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2384" y="2618058"/>
            <a:ext cx="171225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8609" y="5443025"/>
            <a:ext cx="171887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3112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150" y="4177394"/>
            <a:ext cx="1172772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8629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209" y="1133864"/>
            <a:ext cx="1569768" cy="1569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39" y="1022499"/>
            <a:ext cx="1723021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805" y="1053428"/>
            <a:ext cx="1692179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610" y="3815829"/>
            <a:ext cx="1757345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461" y="3878887"/>
            <a:ext cx="1665168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0567" y="3589305"/>
            <a:ext cx="591062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335" y="558360"/>
            <a:ext cx="3503429" cy="346264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4706" algn="l"/>
              </a:tabLst>
            </a:pPr>
            <a:r>
              <a:rPr lang="en-US" sz="5333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986" y="3956173"/>
            <a:ext cx="3254621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946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54BBC-95E6-4093-9380-82E29B1EB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5934B7-C24C-4C6F-A480-5B0409A44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D66D3-663E-4248-97E6-B1EB4A6FD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82F38-FC69-4A84-BB81-89A5E2657320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4327A-5FA8-4343-AABE-938C8FB51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F584D-D9DF-4883-9B59-F34B614C8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6E5DF-83DD-443F-AB29-C151CA6B0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895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45726" y="-194368"/>
            <a:ext cx="1871829" cy="1228434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0" y="2485516"/>
            <a:ext cx="11005483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 for attending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3866951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993" y="4618969"/>
            <a:ext cx="1956984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2320" y="4618969"/>
            <a:ext cx="2707581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0FCBF8-8089-4228-815D-946C79BEE4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8" t="35400" r="8863" b="35672"/>
          <a:stretch/>
        </p:blipFill>
        <p:spPr>
          <a:xfrm>
            <a:off x="668108" y="475576"/>
            <a:ext cx="3482360" cy="12243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646B33-643C-4E57-A2E5-CC34356CA7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911" y="6233360"/>
            <a:ext cx="524493" cy="5244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75856D-30EC-482B-AE01-32010D11F60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299" y="6233360"/>
            <a:ext cx="524493" cy="52449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47D5C6D-FAAD-42FA-BCD8-50730C3F9510}"/>
              </a:ext>
            </a:extLst>
          </p:cNvPr>
          <p:cNvSpPr/>
          <p:nvPr userDrawn="1"/>
        </p:nvSpPr>
        <p:spPr>
          <a:xfrm>
            <a:off x="4116251" y="6268197"/>
            <a:ext cx="81686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	@sqlpass #sqlpass                   @</a:t>
            </a:r>
            <a:r>
              <a:rPr lang="en-US" sz="2400" dirty="0" err="1">
                <a:solidFill>
                  <a:schemeClr val="bg2"/>
                </a:solidFill>
              </a:rPr>
              <a:t>PASScommunity</a:t>
            </a:r>
            <a:endParaRPr 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8836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4" y="4629790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8" y="5597236"/>
            <a:ext cx="6028267" cy="740875"/>
          </a:xfr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7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[SPEAKER FIRST, SPEAKER LAST], Title, Company</a:t>
            </a:r>
          </a:p>
          <a:p>
            <a:pPr lvl="0"/>
            <a:r>
              <a:rPr lang="en-US" dirty="0"/>
              <a:t>Moderated By: [MODERATOR]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8" y="3274739"/>
            <a:ext cx="6028267" cy="1289540"/>
          </a:xfrm>
        </p:spPr>
        <p:txBody>
          <a:bodyPr anchor="b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C547DB2E-3A42-CB46-9F16-F2DFD7625BF5}"/>
              </a:ext>
            </a:extLst>
          </p:cNvPr>
          <p:cNvSpPr/>
          <p:nvPr userDrawn="1"/>
        </p:nvSpPr>
        <p:spPr>
          <a:xfrm flipV="1">
            <a:off x="9184703" y="-30678"/>
            <a:ext cx="3036759" cy="5693347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2707423 w 4228795"/>
              <a:gd name="connsiteY3" fmla="*/ 6022880 h 6618452"/>
              <a:gd name="connsiteX4" fmla="*/ 0 w 4228795"/>
              <a:gd name="connsiteY4" fmla="*/ 6618452 h 6618452"/>
              <a:gd name="connsiteX0" fmla="*/ 0 w 4228795"/>
              <a:gd name="connsiteY0" fmla="*/ 6618452 h 6625887"/>
              <a:gd name="connsiteX1" fmla="*/ 3531945 w 4228795"/>
              <a:gd name="connsiteY1" fmla="*/ 0 h 6625887"/>
              <a:gd name="connsiteX2" fmla="*/ 4228795 w 4228795"/>
              <a:gd name="connsiteY2" fmla="*/ 8082 h 6625887"/>
              <a:gd name="connsiteX3" fmla="*/ 2890479 w 4228795"/>
              <a:gd name="connsiteY3" fmla="*/ 6625887 h 6625887"/>
              <a:gd name="connsiteX4" fmla="*/ 0 w 4228795"/>
              <a:gd name="connsiteY4" fmla="*/ 6618452 h 6625887"/>
              <a:gd name="connsiteX0" fmla="*/ 0 w 3531945"/>
              <a:gd name="connsiteY0" fmla="*/ 6618452 h 6625887"/>
              <a:gd name="connsiteX1" fmla="*/ 3531945 w 3531945"/>
              <a:gd name="connsiteY1" fmla="*/ 0 h 6625887"/>
              <a:gd name="connsiteX2" fmla="*/ 2732044 w 3531945"/>
              <a:gd name="connsiteY2" fmla="*/ 2075536 h 6625887"/>
              <a:gd name="connsiteX3" fmla="*/ 2890479 w 3531945"/>
              <a:gd name="connsiteY3" fmla="*/ 6625887 h 6625887"/>
              <a:gd name="connsiteX4" fmla="*/ 0 w 3531945"/>
              <a:gd name="connsiteY4" fmla="*/ 6618452 h 6625887"/>
              <a:gd name="connsiteX0" fmla="*/ 0 w 3531945"/>
              <a:gd name="connsiteY0" fmla="*/ 6618452 h 6625887"/>
              <a:gd name="connsiteX1" fmla="*/ 3531945 w 3531945"/>
              <a:gd name="connsiteY1" fmla="*/ 0 h 6625887"/>
              <a:gd name="connsiteX2" fmla="*/ 2893564 w 3531945"/>
              <a:gd name="connsiteY2" fmla="*/ 2010928 h 6625887"/>
              <a:gd name="connsiteX3" fmla="*/ 2890479 w 3531945"/>
              <a:gd name="connsiteY3" fmla="*/ 6625887 h 6625887"/>
              <a:gd name="connsiteX4" fmla="*/ 0 w 3531945"/>
              <a:gd name="connsiteY4" fmla="*/ 6618452 h 6625887"/>
              <a:gd name="connsiteX0" fmla="*/ 0 w 2893564"/>
              <a:gd name="connsiteY0" fmla="*/ 5369364 h 5376799"/>
              <a:gd name="connsiteX1" fmla="*/ 2864330 w 2893564"/>
              <a:gd name="connsiteY1" fmla="*/ 0 h 5376799"/>
              <a:gd name="connsiteX2" fmla="*/ 2893564 w 2893564"/>
              <a:gd name="connsiteY2" fmla="*/ 761840 h 5376799"/>
              <a:gd name="connsiteX3" fmla="*/ 2890479 w 2893564"/>
              <a:gd name="connsiteY3" fmla="*/ 5376799 h 5376799"/>
              <a:gd name="connsiteX4" fmla="*/ 0 w 2893564"/>
              <a:gd name="connsiteY4" fmla="*/ 5369364 h 5376799"/>
              <a:gd name="connsiteX0" fmla="*/ 0 w 2896634"/>
              <a:gd name="connsiteY0" fmla="*/ 5423205 h 5430640"/>
              <a:gd name="connsiteX1" fmla="*/ 2896634 w 2896634"/>
              <a:gd name="connsiteY1" fmla="*/ 0 h 5430640"/>
              <a:gd name="connsiteX2" fmla="*/ 2893564 w 2896634"/>
              <a:gd name="connsiteY2" fmla="*/ 815681 h 5430640"/>
              <a:gd name="connsiteX3" fmla="*/ 2890479 w 2896634"/>
              <a:gd name="connsiteY3" fmla="*/ 5430640 h 5430640"/>
              <a:gd name="connsiteX4" fmla="*/ 0 w 2896634"/>
              <a:gd name="connsiteY4" fmla="*/ 5423205 h 5430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6634" h="5430640">
                <a:moveTo>
                  <a:pt x="0" y="5423205"/>
                </a:moveTo>
                <a:lnTo>
                  <a:pt x="2896634" y="0"/>
                </a:lnTo>
                <a:cubicBezTo>
                  <a:pt x="2895611" y="271894"/>
                  <a:pt x="2894587" y="543787"/>
                  <a:pt x="2893564" y="815681"/>
                </a:cubicBezTo>
                <a:cubicBezTo>
                  <a:pt x="2892536" y="2354001"/>
                  <a:pt x="2891507" y="3892320"/>
                  <a:pt x="2890479" y="5430640"/>
                </a:cubicBezTo>
                <a:lnTo>
                  <a:pt x="0" y="542320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Parallelogram 53">
            <a:extLst>
              <a:ext uri="{FF2B5EF4-FFF2-40B4-BE49-F238E27FC236}">
                <a16:creationId xmlns:a16="http://schemas.microsoft.com/office/drawing/2014/main" id="{77B5575C-4715-D644-A469-D39C9A84C288}"/>
              </a:ext>
            </a:extLst>
          </p:cNvPr>
          <p:cNvSpPr/>
          <p:nvPr userDrawn="1"/>
        </p:nvSpPr>
        <p:spPr>
          <a:xfrm>
            <a:off x="7599063" y="-59498"/>
            <a:ext cx="4635267" cy="697036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758106 w 4301085"/>
              <a:gd name="connsiteY2" fmla="*/ 343414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758106"/>
              <a:gd name="connsiteY0" fmla="*/ 4965700 h 4965700"/>
              <a:gd name="connsiteX1" fmla="*/ 2647627 w 3758106"/>
              <a:gd name="connsiteY1" fmla="*/ 0 h 4965700"/>
              <a:gd name="connsiteX2" fmla="*/ 3758106 w 3758106"/>
              <a:gd name="connsiteY2" fmla="*/ 343414 h 4965700"/>
              <a:gd name="connsiteX3" fmla="*/ 3341893 w 3758106"/>
              <a:gd name="connsiteY3" fmla="*/ 4868350 h 4965700"/>
              <a:gd name="connsiteX4" fmla="*/ 0 w 3758106"/>
              <a:gd name="connsiteY4" fmla="*/ 4965700 h 4965700"/>
              <a:gd name="connsiteX0" fmla="*/ 0 w 3758106"/>
              <a:gd name="connsiteY0" fmla="*/ 4965700 h 4965700"/>
              <a:gd name="connsiteX1" fmla="*/ 2647627 w 3758106"/>
              <a:gd name="connsiteY1" fmla="*/ 0 h 4965700"/>
              <a:gd name="connsiteX2" fmla="*/ 3758106 w 3758106"/>
              <a:gd name="connsiteY2" fmla="*/ 343414 h 4965700"/>
              <a:gd name="connsiteX3" fmla="*/ 2995294 w 3758106"/>
              <a:gd name="connsiteY3" fmla="*/ 4892532 h 4965700"/>
              <a:gd name="connsiteX4" fmla="*/ 0 w 3758106"/>
              <a:gd name="connsiteY4" fmla="*/ 4965700 h 4965700"/>
              <a:gd name="connsiteX0" fmla="*/ 0 w 3758106"/>
              <a:gd name="connsiteY0" fmla="*/ 4965700 h 4965700"/>
              <a:gd name="connsiteX1" fmla="*/ 2647627 w 3758106"/>
              <a:gd name="connsiteY1" fmla="*/ 0 h 4965700"/>
              <a:gd name="connsiteX2" fmla="*/ 3758106 w 3758106"/>
              <a:gd name="connsiteY2" fmla="*/ 343414 h 4965700"/>
              <a:gd name="connsiteX3" fmla="*/ 3019475 w 3758106"/>
              <a:gd name="connsiteY3" fmla="*/ 4715202 h 4965700"/>
              <a:gd name="connsiteX4" fmla="*/ 0 w 3758106"/>
              <a:gd name="connsiteY4" fmla="*/ 4965700 h 4965700"/>
              <a:gd name="connsiteX0" fmla="*/ 0 w 3019475"/>
              <a:gd name="connsiteY0" fmla="*/ 4965700 h 4965700"/>
              <a:gd name="connsiteX1" fmla="*/ 2647627 w 3019475"/>
              <a:gd name="connsiteY1" fmla="*/ 0 h 4965700"/>
              <a:gd name="connsiteX2" fmla="*/ 2839216 w 3019475"/>
              <a:gd name="connsiteY2" fmla="*/ 351475 h 4965700"/>
              <a:gd name="connsiteX3" fmla="*/ 3019475 w 3019475"/>
              <a:gd name="connsiteY3" fmla="*/ 4715202 h 4965700"/>
              <a:gd name="connsiteX4" fmla="*/ 0 w 3019475"/>
              <a:gd name="connsiteY4" fmla="*/ 4965700 h 4965700"/>
              <a:gd name="connsiteX0" fmla="*/ 0 w 3306722"/>
              <a:gd name="connsiteY0" fmla="*/ 4976945 h 4976945"/>
              <a:gd name="connsiteX1" fmla="*/ 2647627 w 3306722"/>
              <a:gd name="connsiteY1" fmla="*/ 11245 h 4976945"/>
              <a:gd name="connsiteX2" fmla="*/ 3306722 w 3306722"/>
              <a:gd name="connsiteY2" fmla="*/ 0 h 4976945"/>
              <a:gd name="connsiteX3" fmla="*/ 3019475 w 3306722"/>
              <a:gd name="connsiteY3" fmla="*/ 4726447 h 4976945"/>
              <a:gd name="connsiteX4" fmla="*/ 0 w 3306722"/>
              <a:gd name="connsiteY4" fmla="*/ 4976945 h 4976945"/>
              <a:gd name="connsiteX0" fmla="*/ 0 w 3309651"/>
              <a:gd name="connsiteY0" fmla="*/ 4976945 h 4976945"/>
              <a:gd name="connsiteX1" fmla="*/ 2647627 w 3309651"/>
              <a:gd name="connsiteY1" fmla="*/ 11245 h 4976945"/>
              <a:gd name="connsiteX2" fmla="*/ 3306722 w 3309651"/>
              <a:gd name="connsiteY2" fmla="*/ 0 h 4976945"/>
              <a:gd name="connsiteX3" fmla="*/ 3309651 w 3309651"/>
              <a:gd name="connsiteY3" fmla="*/ 4968261 h 4976945"/>
              <a:gd name="connsiteX4" fmla="*/ 0 w 3309651"/>
              <a:gd name="connsiteY4" fmla="*/ 4976945 h 497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9651" h="4976945">
                <a:moveTo>
                  <a:pt x="0" y="4976945"/>
                </a:moveTo>
                <a:lnTo>
                  <a:pt x="2647627" y="11245"/>
                </a:lnTo>
                <a:lnTo>
                  <a:pt x="3306722" y="0"/>
                </a:lnTo>
                <a:cubicBezTo>
                  <a:pt x="3307698" y="1656087"/>
                  <a:pt x="3308675" y="3312174"/>
                  <a:pt x="3309651" y="4968261"/>
                </a:cubicBezTo>
                <a:lnTo>
                  <a:pt x="0" y="4976945"/>
                </a:lnTo>
                <a:close/>
              </a:path>
            </a:pathLst>
          </a:custGeom>
          <a:solidFill>
            <a:schemeClr val="accent3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3CA6C5-51B4-4B20-B865-59B72FDEF2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8" t="35400" r="8863" b="35672"/>
          <a:stretch/>
        </p:blipFill>
        <p:spPr>
          <a:xfrm>
            <a:off x="668108" y="475576"/>
            <a:ext cx="3482360" cy="12243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0B16CE0-C9A4-4BC6-AE9D-3081D4581557}"/>
              </a:ext>
            </a:extLst>
          </p:cNvPr>
          <p:cNvSpPr/>
          <p:nvPr userDrawn="1"/>
        </p:nvSpPr>
        <p:spPr>
          <a:xfrm>
            <a:off x="8708" y="6339837"/>
            <a:ext cx="12226832" cy="5878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23D881-8E72-43D7-A55F-81508F0120B4}"/>
              </a:ext>
            </a:extLst>
          </p:cNvPr>
          <p:cNvSpPr txBox="1"/>
          <p:nvPr userDrawn="1"/>
        </p:nvSpPr>
        <p:spPr>
          <a:xfrm>
            <a:off x="7672251" y="6387528"/>
            <a:ext cx="6261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Presenting Sponsor</a:t>
            </a:r>
          </a:p>
        </p:txBody>
      </p:sp>
    </p:spTree>
    <p:extLst>
      <p:ext uri="{BB962C8B-B14F-4D97-AF65-F5344CB8AC3E}">
        <p14:creationId xmlns:p14="http://schemas.microsoft.com/office/powerpoint/2010/main" val="1219798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7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4"/>
            <a:ext cx="4330700" cy="540913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7" b="0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0" y="4645545"/>
            <a:ext cx="3819404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4"/>
            <a:ext cx="3816116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658001"/>
            <a:ext cx="3820672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5" name="Text Placeholder 48">
            <a:extLst>
              <a:ext uri="{FF2B5EF4-FFF2-40B4-BE49-F238E27FC236}">
                <a16:creationId xmlns:a16="http://schemas.microsoft.com/office/drawing/2014/main" id="{521CEFB5-969C-46E9-8C16-D1074F9C1A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74780" y="6170840"/>
            <a:ext cx="3820672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youremail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4286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20CBF8EC-00AA-43A3-A40A-C9B43668CC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278383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226EAF78-E7AE-4F00-9035-3E16AB26C5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278383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71774025-A4B3-46A5-8D60-8129E5966E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3" y="2880629"/>
            <a:ext cx="4907376" cy="318943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759EDA73-4547-484F-915B-65864FB68E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94793" y="2880629"/>
            <a:ext cx="4907376" cy="318943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3527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F7DBC941-FC7E-481E-A9D4-D37E48FD74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183266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34DBD3D6-2097-4167-8B3A-0ADE7CBDC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806713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8EE1A093-E4E5-4D05-98BC-3842BE7FBB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59" y="2183266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BC1E1234-B69E-498B-B4C2-7F63B00BC5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8" y="2806713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Text Placeholder 30">
            <a:extLst>
              <a:ext uri="{FF2B5EF4-FFF2-40B4-BE49-F238E27FC236}">
                <a16:creationId xmlns:a16="http://schemas.microsoft.com/office/drawing/2014/main" id="{96D3C649-CD9F-48C5-9704-0A1B04B93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183266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8C9AF090-BE55-4923-827D-7A853376331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806713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17422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58DF1D-1267-470F-9798-65584B3CEA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" y="-1"/>
            <a:ext cx="12223039" cy="68763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78FBAA-2888-634D-B92A-2B9FC024FB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32121" y="579906"/>
            <a:ext cx="399169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Section Break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A29DF3-5C5F-4C46-B0B5-F68ECE48B1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8" t="35400" r="8863" b="35672"/>
          <a:stretch/>
        </p:blipFill>
        <p:spPr>
          <a:xfrm>
            <a:off x="10410757" y="6175687"/>
            <a:ext cx="1694772" cy="59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829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44F2BB7-8D42-4247-990D-5F593DDCF438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05A96EE-A720-49D8-88DE-FBB53A51EE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371" y="334969"/>
            <a:ext cx="11306755" cy="8172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144B62-2AC9-48F9-A309-79C8D09EB4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52" b="36187"/>
          <a:stretch/>
        </p:blipFill>
        <p:spPr>
          <a:xfrm>
            <a:off x="10218462" y="6157164"/>
            <a:ext cx="2094593" cy="61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855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 hasCustomPrompt="1"/>
          </p:nvPr>
        </p:nvSpPr>
        <p:spPr>
          <a:xfrm>
            <a:off x="429371" y="1314316"/>
            <a:ext cx="11306755" cy="3681261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Click to edit Master text styles</a:t>
            </a:r>
          </a:p>
          <a:p>
            <a:pPr lvl="3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B64C42-6F2D-4D4B-B4C9-D7062BF62E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52" b="36187"/>
          <a:stretch/>
        </p:blipFill>
        <p:spPr>
          <a:xfrm>
            <a:off x="10218462" y="6157164"/>
            <a:ext cx="2094593" cy="61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1893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44F2BB7-8D42-4247-990D-5F593DDCF438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5F2DE6-7766-4453-8543-85CC632423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52" b="36187"/>
          <a:stretch/>
        </p:blipFill>
        <p:spPr>
          <a:xfrm>
            <a:off x="10218462" y="6157164"/>
            <a:ext cx="2094593" cy="61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169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58DF1D-1267-470F-9798-65584B3CEA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" y="-1"/>
            <a:ext cx="12223039" cy="68763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78FBAA-2888-634D-B92A-2B9FC024FB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32121" y="579906"/>
            <a:ext cx="399169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Questions?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96D69A-42D8-4377-85EE-8AE041ECC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8" t="35400" r="8863" b="35672"/>
          <a:stretch/>
        </p:blipFill>
        <p:spPr>
          <a:xfrm>
            <a:off x="10410757" y="6175687"/>
            <a:ext cx="1694772" cy="59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792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C6944-554A-45DC-A1DF-9795D7ED0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E24E6-93C6-4C76-BFA6-0562415081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5C4E82-0F21-4076-B5CA-26D89884B7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B22A4B-D95C-4D39-AAF9-3418BAE56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82F38-FC69-4A84-BB81-89A5E2657320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AEF736-0026-47D2-9B79-6438519AD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314A9F-BD25-470B-B3AF-B56C4B82A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6E5DF-83DD-443F-AB29-C151CA6B0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7602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45726" y="-194368"/>
            <a:ext cx="1871829" cy="1228434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0" y="2485516"/>
            <a:ext cx="11005483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 for attending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3866951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993" y="4618969"/>
            <a:ext cx="1956984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2320" y="4618969"/>
            <a:ext cx="2707581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F9042F-5E1B-494F-9D71-16BC5E19D6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8" t="35400" r="8863" b="35672"/>
          <a:stretch/>
        </p:blipFill>
        <p:spPr>
          <a:xfrm>
            <a:off x="668108" y="475576"/>
            <a:ext cx="3482360" cy="1224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5DC049-08BE-43D0-AA9C-67FA013298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911" y="6233360"/>
            <a:ext cx="524493" cy="5244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08BA01-98AC-4877-8251-33B5A32E4CF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299" y="6233360"/>
            <a:ext cx="524493" cy="52449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C4C564-4818-48C7-A15A-3A3C62921D49}"/>
              </a:ext>
            </a:extLst>
          </p:cNvPr>
          <p:cNvSpPr/>
          <p:nvPr userDrawn="1"/>
        </p:nvSpPr>
        <p:spPr>
          <a:xfrm>
            <a:off x="4116251" y="6268197"/>
            <a:ext cx="81686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	@sqlpass #sqlpass                   @</a:t>
            </a:r>
            <a:r>
              <a:rPr lang="en-US" sz="2400" dirty="0" err="1">
                <a:solidFill>
                  <a:schemeClr val="bg2"/>
                </a:solidFill>
              </a:rPr>
              <a:t>PASScommunity</a:t>
            </a:r>
            <a:endParaRPr 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9021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45726" y="-194368"/>
            <a:ext cx="1871829" cy="1228434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0" y="2485516"/>
            <a:ext cx="11005483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Coming up next…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242" y="3866951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[Next Session Title]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0242" y="4815428"/>
            <a:ext cx="6711949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[Speaker Name]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287F28-CADA-42F3-9E6B-28516D912E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8" t="35400" r="8863" b="35672"/>
          <a:stretch/>
        </p:blipFill>
        <p:spPr>
          <a:xfrm>
            <a:off x="668108" y="475576"/>
            <a:ext cx="3482360" cy="12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159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estions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lelogram 1">
            <a:extLst>
              <a:ext uri="{FF2B5EF4-FFF2-40B4-BE49-F238E27FC236}">
                <a16:creationId xmlns:a16="http://schemas.microsoft.com/office/drawing/2014/main" id="{554C47E5-A875-4A65-9B27-BDEA73321620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E66F65-E717-4473-8EA5-A589F0305E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166" y="-815658"/>
            <a:ext cx="7452905" cy="74529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893717-635F-46DB-9FD1-8A4EAF4C39F5}"/>
              </a:ext>
            </a:extLst>
          </p:cNvPr>
          <p:cNvSpPr/>
          <p:nvPr userDrawn="1"/>
        </p:nvSpPr>
        <p:spPr>
          <a:xfrm>
            <a:off x="5715540" y="6339837"/>
            <a:ext cx="6520000" cy="5878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645E5-6D3E-41A8-8C60-BD0D7843D3DE}"/>
              </a:ext>
            </a:extLst>
          </p:cNvPr>
          <p:cNvSpPr txBox="1"/>
          <p:nvPr userDrawn="1"/>
        </p:nvSpPr>
        <p:spPr>
          <a:xfrm>
            <a:off x="7672251" y="6387528"/>
            <a:ext cx="6261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Presenting Sponsor</a:t>
            </a:r>
          </a:p>
        </p:txBody>
      </p:sp>
    </p:spTree>
    <p:extLst>
      <p:ext uri="{BB962C8B-B14F-4D97-AF65-F5344CB8AC3E}">
        <p14:creationId xmlns:p14="http://schemas.microsoft.com/office/powerpoint/2010/main" val="9459636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2572">
            <a:extLst>
              <a:ext uri="{FF2B5EF4-FFF2-40B4-BE49-F238E27FC236}">
                <a16:creationId xmlns:a16="http://schemas.microsoft.com/office/drawing/2014/main" id="{F19B1107-FC4F-43EB-8116-2608CC672FA8}"/>
              </a:ext>
            </a:extLst>
          </p:cNvPr>
          <p:cNvSpPr/>
          <p:nvPr userDrawn="1"/>
        </p:nvSpPr>
        <p:spPr>
          <a:xfrm>
            <a:off x="4760403" y="2786744"/>
            <a:ext cx="382533" cy="382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557">
            <a:extLst>
              <a:ext uri="{FF2B5EF4-FFF2-40B4-BE49-F238E27FC236}">
                <a16:creationId xmlns:a16="http://schemas.microsoft.com/office/drawing/2014/main" id="{C5D18694-064F-4A69-801B-D7FCC6C8E681}"/>
              </a:ext>
            </a:extLst>
          </p:cNvPr>
          <p:cNvSpPr/>
          <p:nvPr userDrawn="1"/>
        </p:nvSpPr>
        <p:spPr>
          <a:xfrm>
            <a:off x="724519" y="2852713"/>
            <a:ext cx="371544" cy="371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91" y="6559"/>
                </a:moveTo>
                <a:cubicBezTo>
                  <a:pt x="12727" y="6341"/>
                  <a:pt x="12420" y="6172"/>
                  <a:pt x="12078" y="6058"/>
                </a:cubicBezTo>
                <a:cubicBezTo>
                  <a:pt x="11737" y="5946"/>
                  <a:pt x="11367" y="5889"/>
                  <a:pt x="10978" y="5889"/>
                </a:cubicBezTo>
                <a:cubicBezTo>
                  <a:pt x="10477" y="5889"/>
                  <a:pt x="10025" y="5967"/>
                  <a:pt x="9633" y="6120"/>
                </a:cubicBezTo>
                <a:cubicBezTo>
                  <a:pt x="9239" y="6275"/>
                  <a:pt x="8900" y="6494"/>
                  <a:pt x="8623" y="6771"/>
                </a:cubicBezTo>
                <a:cubicBezTo>
                  <a:pt x="8346" y="7049"/>
                  <a:pt x="8133" y="7392"/>
                  <a:pt x="7992" y="7788"/>
                </a:cubicBezTo>
                <a:cubicBezTo>
                  <a:pt x="7853" y="8180"/>
                  <a:pt x="7782" y="8620"/>
                  <a:pt x="7782" y="9096"/>
                </a:cubicBezTo>
                <a:lnTo>
                  <a:pt x="7782" y="9217"/>
                </a:lnTo>
                <a:lnTo>
                  <a:pt x="8880" y="9217"/>
                </a:lnTo>
                <a:lnTo>
                  <a:pt x="8877" y="9093"/>
                </a:lnTo>
                <a:cubicBezTo>
                  <a:pt x="8868" y="8767"/>
                  <a:pt x="8908" y="8461"/>
                  <a:pt x="8993" y="8187"/>
                </a:cubicBezTo>
                <a:cubicBezTo>
                  <a:pt x="9079" y="7914"/>
                  <a:pt x="9207" y="7675"/>
                  <a:pt x="9377" y="7473"/>
                </a:cubicBezTo>
                <a:cubicBezTo>
                  <a:pt x="9545" y="7274"/>
                  <a:pt x="9762" y="7115"/>
                  <a:pt x="10024" y="7000"/>
                </a:cubicBezTo>
                <a:cubicBezTo>
                  <a:pt x="10287" y="6884"/>
                  <a:pt x="10594" y="6827"/>
                  <a:pt x="10937" y="6827"/>
                </a:cubicBezTo>
                <a:cubicBezTo>
                  <a:pt x="11182" y="6827"/>
                  <a:pt x="11418" y="6868"/>
                  <a:pt x="11639" y="6950"/>
                </a:cubicBezTo>
                <a:cubicBezTo>
                  <a:pt x="11858" y="7032"/>
                  <a:pt x="12053" y="7146"/>
                  <a:pt x="12218" y="7289"/>
                </a:cubicBezTo>
                <a:cubicBezTo>
                  <a:pt x="12381" y="7431"/>
                  <a:pt x="12512" y="7605"/>
                  <a:pt x="12609" y="7808"/>
                </a:cubicBezTo>
                <a:cubicBezTo>
                  <a:pt x="12704" y="8011"/>
                  <a:pt x="12752" y="8236"/>
                  <a:pt x="12752" y="8478"/>
                </a:cubicBezTo>
                <a:cubicBezTo>
                  <a:pt x="12752" y="8797"/>
                  <a:pt x="12674" y="9089"/>
                  <a:pt x="12519" y="9350"/>
                </a:cubicBezTo>
                <a:cubicBezTo>
                  <a:pt x="12359" y="9618"/>
                  <a:pt x="12154" y="9865"/>
                  <a:pt x="11913" y="10082"/>
                </a:cubicBezTo>
                <a:cubicBezTo>
                  <a:pt x="11624" y="10337"/>
                  <a:pt x="11374" y="10568"/>
                  <a:pt x="11170" y="10771"/>
                </a:cubicBezTo>
                <a:cubicBezTo>
                  <a:pt x="10959" y="10979"/>
                  <a:pt x="10789" y="11200"/>
                  <a:pt x="10662" y="11428"/>
                </a:cubicBezTo>
                <a:cubicBezTo>
                  <a:pt x="10534" y="11657"/>
                  <a:pt x="10441" y="11916"/>
                  <a:pt x="10385" y="12199"/>
                </a:cubicBezTo>
                <a:cubicBezTo>
                  <a:pt x="10329" y="12478"/>
                  <a:pt x="10305" y="12827"/>
                  <a:pt x="10315" y="13237"/>
                </a:cubicBezTo>
                <a:lnTo>
                  <a:pt x="10318" y="13355"/>
                </a:lnTo>
                <a:lnTo>
                  <a:pt x="11407" y="13355"/>
                </a:lnTo>
                <a:lnTo>
                  <a:pt x="11410" y="13237"/>
                </a:lnTo>
                <a:cubicBezTo>
                  <a:pt x="11418" y="12838"/>
                  <a:pt x="11436" y="12531"/>
                  <a:pt x="11463" y="12322"/>
                </a:cubicBezTo>
                <a:cubicBezTo>
                  <a:pt x="11488" y="12125"/>
                  <a:pt x="11538" y="11956"/>
                  <a:pt x="11611" y="11821"/>
                </a:cubicBezTo>
                <a:cubicBezTo>
                  <a:pt x="11687" y="11684"/>
                  <a:pt x="11803" y="11541"/>
                  <a:pt x="11959" y="11399"/>
                </a:cubicBezTo>
                <a:cubicBezTo>
                  <a:pt x="12127" y="11245"/>
                  <a:pt x="12351" y="11031"/>
                  <a:pt x="12630" y="10762"/>
                </a:cubicBezTo>
                <a:cubicBezTo>
                  <a:pt x="12979" y="10441"/>
                  <a:pt x="13270" y="10102"/>
                  <a:pt x="13495" y="9753"/>
                </a:cubicBezTo>
                <a:cubicBezTo>
                  <a:pt x="13729" y="9393"/>
                  <a:pt x="13847" y="8952"/>
                  <a:pt x="13847" y="8439"/>
                </a:cubicBezTo>
                <a:cubicBezTo>
                  <a:pt x="13847" y="8038"/>
                  <a:pt x="13770" y="7675"/>
                  <a:pt x="13618" y="7362"/>
                </a:cubicBezTo>
                <a:cubicBezTo>
                  <a:pt x="13467" y="7050"/>
                  <a:pt x="13256" y="6780"/>
                  <a:pt x="12991" y="6559"/>
                </a:cubicBezTo>
                <a:moveTo>
                  <a:pt x="10179" y="15706"/>
                </a:moveTo>
                <a:lnTo>
                  <a:pt x="11558" y="15706"/>
                </a:lnTo>
                <a:lnTo>
                  <a:pt x="11558" y="14072"/>
                </a:lnTo>
                <a:lnTo>
                  <a:pt x="10179" y="14072"/>
                </a:lnTo>
                <a:cubicBezTo>
                  <a:pt x="10179" y="14072"/>
                  <a:pt x="10179" y="15706"/>
                  <a:pt x="10179" y="15706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" name="Shape 2538">
            <a:extLst>
              <a:ext uri="{FF2B5EF4-FFF2-40B4-BE49-F238E27FC236}">
                <a16:creationId xmlns:a16="http://schemas.microsoft.com/office/drawing/2014/main" id="{902C586D-736B-4A80-8217-F6FD61AF0182}"/>
              </a:ext>
            </a:extLst>
          </p:cNvPr>
          <p:cNvSpPr/>
          <p:nvPr userDrawn="1"/>
        </p:nvSpPr>
        <p:spPr>
          <a:xfrm>
            <a:off x="8823459" y="2804160"/>
            <a:ext cx="341040" cy="414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5891"/>
                </a:moveTo>
                <a:lnTo>
                  <a:pt x="1200" y="5891"/>
                </a:lnTo>
                <a:lnTo>
                  <a:pt x="1200" y="3927"/>
                </a:lnTo>
                <a:lnTo>
                  <a:pt x="6000" y="3927"/>
                </a:lnTo>
                <a:cubicBezTo>
                  <a:pt x="6000" y="4469"/>
                  <a:pt x="6538" y="4909"/>
                  <a:pt x="7200" y="4909"/>
                </a:cubicBezTo>
                <a:lnTo>
                  <a:pt x="14400" y="4909"/>
                </a:lnTo>
                <a:cubicBezTo>
                  <a:pt x="15062" y="4909"/>
                  <a:pt x="15600" y="4469"/>
                  <a:pt x="15600" y="3927"/>
                </a:cubicBezTo>
                <a:lnTo>
                  <a:pt x="20400" y="3927"/>
                </a:lnTo>
                <a:cubicBezTo>
                  <a:pt x="20400" y="3927"/>
                  <a:pt x="20400" y="5891"/>
                  <a:pt x="20400" y="58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6873"/>
                </a:lnTo>
                <a:lnTo>
                  <a:pt x="20400" y="6873"/>
                </a:lnTo>
                <a:cubicBezTo>
                  <a:pt x="20400" y="6873"/>
                  <a:pt x="20400" y="20618"/>
                  <a:pt x="20400" y="20618"/>
                </a:cubicBezTo>
                <a:close/>
                <a:moveTo>
                  <a:pt x="7200" y="1964"/>
                </a:moveTo>
                <a:lnTo>
                  <a:pt x="14400" y="1964"/>
                </a:lnTo>
                <a:lnTo>
                  <a:pt x="14400" y="3927"/>
                </a:lnTo>
                <a:lnTo>
                  <a:pt x="7200" y="3927"/>
                </a:lnTo>
                <a:cubicBezTo>
                  <a:pt x="7200" y="3927"/>
                  <a:pt x="7200" y="1964"/>
                  <a:pt x="7200" y="1964"/>
                </a:cubicBezTo>
                <a:close/>
                <a:moveTo>
                  <a:pt x="20400" y="2945"/>
                </a:moveTo>
                <a:lnTo>
                  <a:pt x="15600" y="2945"/>
                </a:lnTo>
                <a:lnTo>
                  <a:pt x="15600" y="1964"/>
                </a:lnTo>
                <a:cubicBezTo>
                  <a:pt x="15600" y="1422"/>
                  <a:pt x="15062" y="982"/>
                  <a:pt x="14400" y="982"/>
                </a:cubicBezTo>
                <a:lnTo>
                  <a:pt x="12000" y="982"/>
                </a:lnTo>
                <a:cubicBezTo>
                  <a:pt x="12000" y="440"/>
                  <a:pt x="11462" y="0"/>
                  <a:pt x="10800" y="0"/>
                </a:cubicBezTo>
                <a:cubicBezTo>
                  <a:pt x="10138" y="0"/>
                  <a:pt x="9600" y="440"/>
                  <a:pt x="9600" y="982"/>
                </a:cubicBezTo>
                <a:lnTo>
                  <a:pt x="7200" y="982"/>
                </a:lnTo>
                <a:cubicBezTo>
                  <a:pt x="6538" y="982"/>
                  <a:pt x="6000" y="1422"/>
                  <a:pt x="6000" y="1964"/>
                </a:cubicBezTo>
                <a:lnTo>
                  <a:pt x="6000" y="2945"/>
                </a:lnTo>
                <a:lnTo>
                  <a:pt x="1200" y="2945"/>
                </a:lnTo>
                <a:cubicBezTo>
                  <a:pt x="538" y="2945"/>
                  <a:pt x="0" y="3386"/>
                  <a:pt x="0" y="3927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3927"/>
                </a:lnTo>
                <a:cubicBezTo>
                  <a:pt x="21600" y="3386"/>
                  <a:pt x="21062" y="2945"/>
                  <a:pt x="20400" y="2945"/>
                </a:cubicBezTo>
                <a:moveTo>
                  <a:pt x="4200" y="16691"/>
                </a:moveTo>
                <a:lnTo>
                  <a:pt x="15000" y="16691"/>
                </a:lnTo>
                <a:cubicBezTo>
                  <a:pt x="15331" y="16691"/>
                  <a:pt x="15600" y="16472"/>
                  <a:pt x="15600" y="16200"/>
                </a:cubicBezTo>
                <a:cubicBezTo>
                  <a:pt x="15600" y="15929"/>
                  <a:pt x="15331" y="15709"/>
                  <a:pt x="15000" y="15709"/>
                </a:cubicBez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moveTo>
                  <a:pt x="4200" y="13745"/>
                </a:moveTo>
                <a:lnTo>
                  <a:pt x="17400" y="13745"/>
                </a:lnTo>
                <a:cubicBezTo>
                  <a:pt x="17731" y="13745"/>
                  <a:pt x="18000" y="13526"/>
                  <a:pt x="18000" y="13255"/>
                </a:cubicBezTo>
                <a:cubicBezTo>
                  <a:pt x="18000" y="12984"/>
                  <a:pt x="17731" y="12764"/>
                  <a:pt x="17400" y="12764"/>
                </a:cubicBezTo>
                <a:lnTo>
                  <a:pt x="4200" y="12764"/>
                </a:lnTo>
                <a:cubicBezTo>
                  <a:pt x="3869" y="12764"/>
                  <a:pt x="3600" y="12984"/>
                  <a:pt x="3600" y="13255"/>
                </a:cubicBezTo>
                <a:cubicBezTo>
                  <a:pt x="3600" y="13526"/>
                  <a:pt x="3869" y="13745"/>
                  <a:pt x="4200" y="13745"/>
                </a:cubicBezTo>
                <a:moveTo>
                  <a:pt x="4200" y="10800"/>
                </a:moveTo>
                <a:lnTo>
                  <a:pt x="11400" y="10800"/>
                </a:lnTo>
                <a:cubicBezTo>
                  <a:pt x="11731" y="10800"/>
                  <a:pt x="12000" y="10581"/>
                  <a:pt x="12000" y="10309"/>
                </a:cubicBezTo>
                <a:cubicBezTo>
                  <a:pt x="12000" y="10038"/>
                  <a:pt x="11731" y="9818"/>
                  <a:pt x="11400" y="9818"/>
                </a:cubicBezTo>
                <a:lnTo>
                  <a:pt x="4200" y="9818"/>
                </a:lnTo>
                <a:cubicBezTo>
                  <a:pt x="3869" y="9818"/>
                  <a:pt x="3600" y="10038"/>
                  <a:pt x="3600" y="10309"/>
                </a:cubicBezTo>
                <a:cubicBezTo>
                  <a:pt x="3600" y="10581"/>
                  <a:pt x="3869" y="10800"/>
                  <a:pt x="4200" y="108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4CCCC7E-19AF-4628-9844-CD888991EC09}"/>
              </a:ext>
            </a:extLst>
          </p:cNvPr>
          <p:cNvCxnSpPr/>
          <p:nvPr userDrawn="1"/>
        </p:nvCxnSpPr>
        <p:spPr>
          <a:xfrm>
            <a:off x="733622" y="3367299"/>
            <a:ext cx="2576317" cy="0"/>
          </a:xfrm>
          <a:prstGeom prst="line">
            <a:avLst/>
          </a:prstGeom>
          <a:ln w="95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2BFC3F-162C-400F-AC4D-65C315BBC02A}"/>
              </a:ext>
            </a:extLst>
          </p:cNvPr>
          <p:cNvCxnSpPr/>
          <p:nvPr userDrawn="1"/>
        </p:nvCxnSpPr>
        <p:spPr>
          <a:xfrm>
            <a:off x="4764448" y="3367299"/>
            <a:ext cx="2576317" cy="0"/>
          </a:xfrm>
          <a:prstGeom prst="line">
            <a:avLst/>
          </a:prstGeom>
          <a:ln w="95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C8101D-EA45-42BF-8E44-680012E1D5E0}"/>
              </a:ext>
            </a:extLst>
          </p:cNvPr>
          <p:cNvCxnSpPr/>
          <p:nvPr userDrawn="1"/>
        </p:nvCxnSpPr>
        <p:spPr>
          <a:xfrm>
            <a:off x="8795276" y="3367299"/>
            <a:ext cx="2576317" cy="0"/>
          </a:xfrm>
          <a:prstGeom prst="line">
            <a:avLst/>
          </a:prstGeom>
          <a:ln w="95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CDD5CA0-840B-4EC4-B7F6-EE024E40A8B2}"/>
              </a:ext>
            </a:extLst>
          </p:cNvPr>
          <p:cNvSpPr txBox="1"/>
          <p:nvPr userDrawn="1"/>
        </p:nvSpPr>
        <p:spPr>
          <a:xfrm>
            <a:off x="663577" y="3509519"/>
            <a:ext cx="26781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b="0" i="0" kern="1200" dirty="0">
                <a:solidFill>
                  <a:srgbClr val="555858"/>
                </a:solidFill>
                <a:latin typeface="+mn-lt"/>
                <a:ea typeface="Gotham Light" charset="0"/>
                <a:cs typeface="Gotham Light" charset="0"/>
              </a:rPr>
              <a:t>If you require assistance during the session, type your inquiry into the question pane on the right side.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9505A6-EF72-43F0-A224-7F26410EEFBD}"/>
              </a:ext>
            </a:extLst>
          </p:cNvPr>
          <p:cNvSpPr txBox="1"/>
          <p:nvPr userDrawn="1"/>
        </p:nvSpPr>
        <p:spPr>
          <a:xfrm>
            <a:off x="4696396" y="3509519"/>
            <a:ext cx="26781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600" b="0" i="0" kern="1200" dirty="0">
                <a:solidFill>
                  <a:srgbClr val="555858"/>
                </a:solidFill>
                <a:latin typeface="+mn-lt"/>
                <a:ea typeface="Gotham Light" charset="0"/>
                <a:cs typeface="Gotham Light" charset="0"/>
              </a:rPr>
              <a:t>Maximize your screen with the zoom button on the top of the presentation window.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ED9D6A-A190-41C4-B35F-81AEB5A924E9}"/>
              </a:ext>
            </a:extLst>
          </p:cNvPr>
          <p:cNvSpPr txBox="1"/>
          <p:nvPr userDrawn="1"/>
        </p:nvSpPr>
        <p:spPr>
          <a:xfrm>
            <a:off x="8735234" y="3509519"/>
            <a:ext cx="26781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600" b="0" i="0" kern="1200" dirty="0">
                <a:solidFill>
                  <a:srgbClr val="555858"/>
                </a:solidFill>
                <a:latin typeface="+mn-lt"/>
                <a:ea typeface="Gotham Light" charset="0"/>
                <a:cs typeface="Gotham Light" charset="0"/>
              </a:rPr>
              <a:t>Please fill in the short evaluation following the session. It will appear in your web browser.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652FCD-FE1B-40E0-B97F-47497E2989E4}"/>
              </a:ext>
            </a:extLst>
          </p:cNvPr>
          <p:cNvSpPr txBox="1"/>
          <p:nvPr userDrawn="1"/>
        </p:nvSpPr>
        <p:spPr>
          <a:xfrm>
            <a:off x="527991" y="487637"/>
            <a:ext cx="11191043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3600" dirty="0">
                <a:latin typeface="+mj-lt"/>
              </a:rPr>
              <a:t>Technical Assistance</a:t>
            </a:r>
            <a:endParaRPr lang="en-US" sz="3600" b="0" i="0" kern="1200" baseline="0" dirty="0">
              <a:solidFill>
                <a:schemeClr val="tx1"/>
              </a:solidFill>
              <a:latin typeface="+mj-lt"/>
              <a:ea typeface="Gotham Light" charset="0"/>
              <a:cs typeface="Gotham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5505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>
            <a:cxnSpLocks/>
          </p:cNvCxnSpPr>
          <p:nvPr userDrawn="1"/>
        </p:nvCxnSpPr>
        <p:spPr>
          <a:xfrm>
            <a:off x="6096000" y="1232408"/>
            <a:ext cx="0" cy="4372184"/>
          </a:xfrm>
          <a:prstGeom prst="line">
            <a:avLst/>
          </a:prstGeom>
          <a:ln w="95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055811" y="1890317"/>
            <a:ext cx="3596172" cy="927804"/>
          </a:xfrm>
        </p:spPr>
        <p:txBody>
          <a:bodyPr>
            <a:normAutofit/>
          </a:bodyPr>
          <a:lstStyle>
            <a:lvl1pPr marL="0" indent="0" algn="ctr">
              <a:lnSpc>
                <a:spcPct val="109000"/>
              </a:lnSpc>
              <a:buNone/>
              <a:defRPr lang="en-US" sz="1600" b="0" i="0" kern="1200" baseline="0" dirty="0">
                <a:solidFill>
                  <a:srgbClr val="555B5B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Sponsor Description Here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 hasCustomPrompt="1"/>
          </p:nvPr>
        </p:nvSpPr>
        <p:spPr>
          <a:xfrm>
            <a:off x="2126167" y="1157762"/>
            <a:ext cx="1468573" cy="519197"/>
          </a:xfrm>
        </p:spPr>
        <p:txBody>
          <a:bodyPr anchor="ctr">
            <a:noAutofit/>
          </a:bodyPr>
          <a:lstStyle>
            <a:lvl1pPr algn="ctr">
              <a:defRPr sz="1400" b="0" i="0" baseline="0">
                <a:solidFill>
                  <a:srgbClr val="555B5B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Logo Here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8BE7CC8-CDE6-4C03-97DD-02C64CC5066D}"/>
              </a:ext>
            </a:extLst>
          </p:cNvPr>
          <p:cNvGrpSpPr/>
          <p:nvPr userDrawn="1"/>
        </p:nvGrpSpPr>
        <p:grpSpPr>
          <a:xfrm>
            <a:off x="858446" y="5903361"/>
            <a:ext cx="6347903" cy="896576"/>
            <a:chOff x="-2322964" y="5832703"/>
            <a:chExt cx="8013856" cy="118370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2C05D9C-FB22-45A0-83A6-1E26651D2714}"/>
                </a:ext>
              </a:extLst>
            </p:cNvPr>
            <p:cNvSpPr txBox="1"/>
            <p:nvPr userDrawn="1"/>
          </p:nvSpPr>
          <p:spPr>
            <a:xfrm>
              <a:off x="-2322964" y="5832703"/>
              <a:ext cx="7553720" cy="341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r" defTabSz="914377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</a:pPr>
              <a:r>
                <a:rPr lang="en-US" sz="1200" b="0" i="1" kern="1200" baseline="0" dirty="0">
                  <a:solidFill>
                    <a:schemeClr val="tx1"/>
                  </a:solidFill>
                  <a:effectLst/>
                  <a:latin typeface="+mj-lt"/>
                  <a:ea typeface="Gotham Light" charset="0"/>
                  <a:cs typeface="Gotham Light" charset="0"/>
                </a:rPr>
                <a:t>Supporting Sponsor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380407E-DB7F-4BFF-9E01-43A6E1905D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296" y="6359185"/>
              <a:ext cx="2694596" cy="657218"/>
            </a:xfrm>
            <a:prstGeom prst="rect">
              <a:avLst/>
            </a:prstGeom>
          </p:spPr>
        </p:pic>
      </p:grpSp>
      <p:sp>
        <p:nvSpPr>
          <p:cNvPr id="21" name="Parallelogram 1">
            <a:extLst>
              <a:ext uri="{FF2B5EF4-FFF2-40B4-BE49-F238E27FC236}">
                <a16:creationId xmlns:a16="http://schemas.microsoft.com/office/drawing/2014/main" id="{6F4C1FF9-A05C-42E9-8A98-CE47641DA737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6EFCFA5E-CA6F-48FE-A4E2-A3218E5953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623" y="137951"/>
            <a:ext cx="11306755" cy="817275"/>
          </a:xfrm>
        </p:spPr>
        <p:txBody>
          <a:bodyPr/>
          <a:lstStyle>
            <a:lvl1pPr>
              <a:defRPr/>
            </a:lvl1pPr>
          </a:lstStyle>
          <a:p>
            <a:pPr algn="ctr"/>
            <a:r>
              <a:rPr lang="en-CA" sz="4000" dirty="0"/>
              <a:t>Thank you to our Presenting Sponsors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49558DAF-3CB3-4A7C-939F-93137F79FC7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5811" y="4016013"/>
            <a:ext cx="3596172" cy="927804"/>
          </a:xfrm>
        </p:spPr>
        <p:txBody>
          <a:bodyPr>
            <a:normAutofit/>
          </a:bodyPr>
          <a:lstStyle>
            <a:lvl1pPr marL="0" indent="0" algn="ctr">
              <a:lnSpc>
                <a:spcPct val="109000"/>
              </a:lnSpc>
              <a:buNone/>
              <a:defRPr lang="en-US" sz="1600" b="0" i="0" kern="1200" baseline="0" dirty="0">
                <a:solidFill>
                  <a:srgbClr val="555B5B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Sponsor Description Here</a:t>
            </a:r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905AFAFF-CB6D-4DDB-AB7A-4918108FA49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126167" y="3283458"/>
            <a:ext cx="1468573" cy="519197"/>
          </a:xfrm>
        </p:spPr>
        <p:txBody>
          <a:bodyPr anchor="ctr">
            <a:noAutofit/>
          </a:bodyPr>
          <a:lstStyle>
            <a:lvl1pPr algn="ctr">
              <a:defRPr sz="1400" b="0" i="0" baseline="0">
                <a:solidFill>
                  <a:srgbClr val="555B5B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Logo Here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4FFA215F-7F72-43E0-B5EB-67AB44C331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61821" y="1942077"/>
            <a:ext cx="3596172" cy="927804"/>
          </a:xfrm>
        </p:spPr>
        <p:txBody>
          <a:bodyPr>
            <a:normAutofit/>
          </a:bodyPr>
          <a:lstStyle>
            <a:lvl1pPr marL="0" indent="0" algn="ctr">
              <a:lnSpc>
                <a:spcPct val="109000"/>
              </a:lnSpc>
              <a:buNone/>
              <a:defRPr lang="en-US" sz="1600" b="0" i="0" kern="1200" baseline="0" dirty="0">
                <a:solidFill>
                  <a:srgbClr val="555B5B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Sponsor Description Here</a:t>
            </a:r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8FF64149-3BFC-4D2F-B894-BE3849C10C4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432176" y="1209522"/>
            <a:ext cx="1468573" cy="519197"/>
          </a:xfrm>
        </p:spPr>
        <p:txBody>
          <a:bodyPr anchor="ctr">
            <a:noAutofit/>
          </a:bodyPr>
          <a:lstStyle>
            <a:lvl1pPr algn="ctr">
              <a:defRPr sz="1400" b="0" i="0" baseline="0">
                <a:solidFill>
                  <a:srgbClr val="555B5B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Logo Here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5C1DED9D-AD3F-4522-BB87-DED0440B32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61821" y="4067773"/>
            <a:ext cx="3596172" cy="927804"/>
          </a:xfrm>
        </p:spPr>
        <p:txBody>
          <a:bodyPr>
            <a:normAutofit/>
          </a:bodyPr>
          <a:lstStyle>
            <a:lvl1pPr marL="0" indent="0" algn="ctr">
              <a:lnSpc>
                <a:spcPct val="109000"/>
              </a:lnSpc>
              <a:buNone/>
              <a:defRPr lang="en-US" sz="1600" b="0" i="0" kern="1200" baseline="0" dirty="0">
                <a:solidFill>
                  <a:srgbClr val="555B5B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Sponsor Description Here</a:t>
            </a:r>
          </a:p>
        </p:txBody>
      </p:sp>
      <p:sp>
        <p:nvSpPr>
          <p:cNvPr id="29" name="Picture Placeholder 10">
            <a:extLst>
              <a:ext uri="{FF2B5EF4-FFF2-40B4-BE49-F238E27FC236}">
                <a16:creationId xmlns:a16="http://schemas.microsoft.com/office/drawing/2014/main" id="{577B61FC-0B9E-4FEE-A321-E273ED25BED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432176" y="3335218"/>
            <a:ext cx="1468573" cy="519197"/>
          </a:xfrm>
        </p:spPr>
        <p:txBody>
          <a:bodyPr anchor="ctr">
            <a:noAutofit/>
          </a:bodyPr>
          <a:lstStyle>
            <a:lvl1pPr algn="ctr">
              <a:defRPr sz="1400" b="0" i="0" baseline="0">
                <a:solidFill>
                  <a:srgbClr val="555B5B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Logo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CB5AED4-FD74-4A79-BBC5-57311EFE0E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52" b="36187"/>
          <a:stretch/>
        </p:blipFill>
        <p:spPr>
          <a:xfrm>
            <a:off x="10218462" y="6157164"/>
            <a:ext cx="2094593" cy="61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22029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Parallelogram 1">
            <a:extLst>
              <a:ext uri="{FF2B5EF4-FFF2-40B4-BE49-F238E27FC236}">
                <a16:creationId xmlns:a16="http://schemas.microsoft.com/office/drawing/2014/main" id="{ADC6CB67-963D-4E28-AEB7-3D8C880B7772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948A2D-3244-41AD-B506-99BF47BC9C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52" b="36187"/>
          <a:stretch/>
        </p:blipFill>
        <p:spPr>
          <a:xfrm>
            <a:off x="10218462" y="6157164"/>
            <a:ext cx="2094593" cy="61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6175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21050" y="2374590"/>
            <a:ext cx="10989733" cy="2619183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1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7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AAAB1C-D002-4C3B-8580-BC90B6B9CA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52" b="36187"/>
          <a:stretch/>
        </p:blipFill>
        <p:spPr>
          <a:xfrm>
            <a:off x="10218462" y="6157164"/>
            <a:ext cx="2094593" cy="61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90489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chnical Assist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2572"/>
          <p:cNvSpPr/>
          <p:nvPr userDrawn="1"/>
        </p:nvSpPr>
        <p:spPr>
          <a:xfrm>
            <a:off x="4760403" y="2786744"/>
            <a:ext cx="382533" cy="382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" name="Shape 2557"/>
          <p:cNvSpPr/>
          <p:nvPr userDrawn="1"/>
        </p:nvSpPr>
        <p:spPr>
          <a:xfrm>
            <a:off x="724519" y="2852713"/>
            <a:ext cx="371544" cy="371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91" y="6559"/>
                </a:moveTo>
                <a:cubicBezTo>
                  <a:pt x="12727" y="6341"/>
                  <a:pt x="12420" y="6172"/>
                  <a:pt x="12078" y="6058"/>
                </a:cubicBezTo>
                <a:cubicBezTo>
                  <a:pt x="11737" y="5946"/>
                  <a:pt x="11367" y="5889"/>
                  <a:pt x="10978" y="5889"/>
                </a:cubicBezTo>
                <a:cubicBezTo>
                  <a:pt x="10477" y="5889"/>
                  <a:pt x="10025" y="5967"/>
                  <a:pt x="9633" y="6120"/>
                </a:cubicBezTo>
                <a:cubicBezTo>
                  <a:pt x="9239" y="6275"/>
                  <a:pt x="8900" y="6494"/>
                  <a:pt x="8623" y="6771"/>
                </a:cubicBezTo>
                <a:cubicBezTo>
                  <a:pt x="8346" y="7049"/>
                  <a:pt x="8133" y="7392"/>
                  <a:pt x="7992" y="7788"/>
                </a:cubicBezTo>
                <a:cubicBezTo>
                  <a:pt x="7853" y="8180"/>
                  <a:pt x="7782" y="8620"/>
                  <a:pt x="7782" y="9096"/>
                </a:cubicBezTo>
                <a:lnTo>
                  <a:pt x="7782" y="9217"/>
                </a:lnTo>
                <a:lnTo>
                  <a:pt x="8880" y="9217"/>
                </a:lnTo>
                <a:lnTo>
                  <a:pt x="8877" y="9093"/>
                </a:lnTo>
                <a:cubicBezTo>
                  <a:pt x="8868" y="8767"/>
                  <a:pt x="8908" y="8461"/>
                  <a:pt x="8993" y="8187"/>
                </a:cubicBezTo>
                <a:cubicBezTo>
                  <a:pt x="9079" y="7914"/>
                  <a:pt x="9207" y="7675"/>
                  <a:pt x="9377" y="7473"/>
                </a:cubicBezTo>
                <a:cubicBezTo>
                  <a:pt x="9545" y="7274"/>
                  <a:pt x="9762" y="7115"/>
                  <a:pt x="10024" y="7000"/>
                </a:cubicBezTo>
                <a:cubicBezTo>
                  <a:pt x="10287" y="6884"/>
                  <a:pt x="10594" y="6827"/>
                  <a:pt x="10937" y="6827"/>
                </a:cubicBezTo>
                <a:cubicBezTo>
                  <a:pt x="11182" y="6827"/>
                  <a:pt x="11418" y="6868"/>
                  <a:pt x="11639" y="6950"/>
                </a:cubicBezTo>
                <a:cubicBezTo>
                  <a:pt x="11858" y="7032"/>
                  <a:pt x="12053" y="7146"/>
                  <a:pt x="12218" y="7289"/>
                </a:cubicBezTo>
                <a:cubicBezTo>
                  <a:pt x="12381" y="7431"/>
                  <a:pt x="12512" y="7605"/>
                  <a:pt x="12609" y="7808"/>
                </a:cubicBezTo>
                <a:cubicBezTo>
                  <a:pt x="12704" y="8011"/>
                  <a:pt x="12752" y="8236"/>
                  <a:pt x="12752" y="8478"/>
                </a:cubicBezTo>
                <a:cubicBezTo>
                  <a:pt x="12752" y="8797"/>
                  <a:pt x="12674" y="9089"/>
                  <a:pt x="12519" y="9350"/>
                </a:cubicBezTo>
                <a:cubicBezTo>
                  <a:pt x="12359" y="9618"/>
                  <a:pt x="12154" y="9865"/>
                  <a:pt x="11913" y="10082"/>
                </a:cubicBezTo>
                <a:cubicBezTo>
                  <a:pt x="11624" y="10337"/>
                  <a:pt x="11374" y="10568"/>
                  <a:pt x="11170" y="10771"/>
                </a:cubicBezTo>
                <a:cubicBezTo>
                  <a:pt x="10959" y="10979"/>
                  <a:pt x="10789" y="11200"/>
                  <a:pt x="10662" y="11428"/>
                </a:cubicBezTo>
                <a:cubicBezTo>
                  <a:pt x="10534" y="11657"/>
                  <a:pt x="10441" y="11916"/>
                  <a:pt x="10385" y="12199"/>
                </a:cubicBezTo>
                <a:cubicBezTo>
                  <a:pt x="10329" y="12478"/>
                  <a:pt x="10305" y="12827"/>
                  <a:pt x="10315" y="13237"/>
                </a:cubicBezTo>
                <a:lnTo>
                  <a:pt x="10318" y="13355"/>
                </a:lnTo>
                <a:lnTo>
                  <a:pt x="11407" y="13355"/>
                </a:lnTo>
                <a:lnTo>
                  <a:pt x="11410" y="13237"/>
                </a:lnTo>
                <a:cubicBezTo>
                  <a:pt x="11418" y="12838"/>
                  <a:pt x="11436" y="12531"/>
                  <a:pt x="11463" y="12322"/>
                </a:cubicBezTo>
                <a:cubicBezTo>
                  <a:pt x="11488" y="12125"/>
                  <a:pt x="11538" y="11956"/>
                  <a:pt x="11611" y="11821"/>
                </a:cubicBezTo>
                <a:cubicBezTo>
                  <a:pt x="11687" y="11684"/>
                  <a:pt x="11803" y="11541"/>
                  <a:pt x="11959" y="11399"/>
                </a:cubicBezTo>
                <a:cubicBezTo>
                  <a:pt x="12127" y="11245"/>
                  <a:pt x="12351" y="11031"/>
                  <a:pt x="12630" y="10762"/>
                </a:cubicBezTo>
                <a:cubicBezTo>
                  <a:pt x="12979" y="10441"/>
                  <a:pt x="13270" y="10102"/>
                  <a:pt x="13495" y="9753"/>
                </a:cubicBezTo>
                <a:cubicBezTo>
                  <a:pt x="13729" y="9393"/>
                  <a:pt x="13847" y="8952"/>
                  <a:pt x="13847" y="8439"/>
                </a:cubicBezTo>
                <a:cubicBezTo>
                  <a:pt x="13847" y="8038"/>
                  <a:pt x="13770" y="7675"/>
                  <a:pt x="13618" y="7362"/>
                </a:cubicBezTo>
                <a:cubicBezTo>
                  <a:pt x="13467" y="7050"/>
                  <a:pt x="13256" y="6780"/>
                  <a:pt x="12991" y="6559"/>
                </a:cubicBezTo>
                <a:moveTo>
                  <a:pt x="10179" y="15706"/>
                </a:moveTo>
                <a:lnTo>
                  <a:pt x="11558" y="15706"/>
                </a:lnTo>
                <a:lnTo>
                  <a:pt x="11558" y="14072"/>
                </a:lnTo>
                <a:lnTo>
                  <a:pt x="10179" y="14072"/>
                </a:lnTo>
                <a:cubicBezTo>
                  <a:pt x="10179" y="14072"/>
                  <a:pt x="10179" y="15706"/>
                  <a:pt x="10179" y="15706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Shape 2538"/>
          <p:cNvSpPr/>
          <p:nvPr userDrawn="1"/>
        </p:nvSpPr>
        <p:spPr>
          <a:xfrm>
            <a:off x="8823459" y="2804160"/>
            <a:ext cx="341040" cy="414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5891"/>
                </a:moveTo>
                <a:lnTo>
                  <a:pt x="1200" y="5891"/>
                </a:lnTo>
                <a:lnTo>
                  <a:pt x="1200" y="3927"/>
                </a:lnTo>
                <a:lnTo>
                  <a:pt x="6000" y="3927"/>
                </a:lnTo>
                <a:cubicBezTo>
                  <a:pt x="6000" y="4469"/>
                  <a:pt x="6538" y="4909"/>
                  <a:pt x="7200" y="4909"/>
                </a:cubicBezTo>
                <a:lnTo>
                  <a:pt x="14400" y="4909"/>
                </a:lnTo>
                <a:cubicBezTo>
                  <a:pt x="15062" y="4909"/>
                  <a:pt x="15600" y="4469"/>
                  <a:pt x="15600" y="3927"/>
                </a:cubicBezTo>
                <a:lnTo>
                  <a:pt x="20400" y="3927"/>
                </a:lnTo>
                <a:cubicBezTo>
                  <a:pt x="20400" y="3927"/>
                  <a:pt x="20400" y="5891"/>
                  <a:pt x="20400" y="58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6873"/>
                </a:lnTo>
                <a:lnTo>
                  <a:pt x="20400" y="6873"/>
                </a:lnTo>
                <a:cubicBezTo>
                  <a:pt x="20400" y="6873"/>
                  <a:pt x="20400" y="20618"/>
                  <a:pt x="20400" y="20618"/>
                </a:cubicBezTo>
                <a:close/>
                <a:moveTo>
                  <a:pt x="7200" y="1964"/>
                </a:moveTo>
                <a:lnTo>
                  <a:pt x="14400" y="1964"/>
                </a:lnTo>
                <a:lnTo>
                  <a:pt x="14400" y="3927"/>
                </a:lnTo>
                <a:lnTo>
                  <a:pt x="7200" y="3927"/>
                </a:lnTo>
                <a:cubicBezTo>
                  <a:pt x="7200" y="3927"/>
                  <a:pt x="7200" y="1964"/>
                  <a:pt x="7200" y="1964"/>
                </a:cubicBezTo>
                <a:close/>
                <a:moveTo>
                  <a:pt x="20400" y="2945"/>
                </a:moveTo>
                <a:lnTo>
                  <a:pt x="15600" y="2945"/>
                </a:lnTo>
                <a:lnTo>
                  <a:pt x="15600" y="1964"/>
                </a:lnTo>
                <a:cubicBezTo>
                  <a:pt x="15600" y="1422"/>
                  <a:pt x="15062" y="982"/>
                  <a:pt x="14400" y="982"/>
                </a:cubicBezTo>
                <a:lnTo>
                  <a:pt x="12000" y="982"/>
                </a:lnTo>
                <a:cubicBezTo>
                  <a:pt x="12000" y="440"/>
                  <a:pt x="11462" y="0"/>
                  <a:pt x="10800" y="0"/>
                </a:cubicBezTo>
                <a:cubicBezTo>
                  <a:pt x="10138" y="0"/>
                  <a:pt x="9600" y="440"/>
                  <a:pt x="9600" y="982"/>
                </a:cubicBezTo>
                <a:lnTo>
                  <a:pt x="7200" y="982"/>
                </a:lnTo>
                <a:cubicBezTo>
                  <a:pt x="6538" y="982"/>
                  <a:pt x="6000" y="1422"/>
                  <a:pt x="6000" y="1964"/>
                </a:cubicBezTo>
                <a:lnTo>
                  <a:pt x="6000" y="2945"/>
                </a:lnTo>
                <a:lnTo>
                  <a:pt x="1200" y="2945"/>
                </a:lnTo>
                <a:cubicBezTo>
                  <a:pt x="538" y="2945"/>
                  <a:pt x="0" y="3386"/>
                  <a:pt x="0" y="3927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3927"/>
                </a:lnTo>
                <a:cubicBezTo>
                  <a:pt x="21600" y="3386"/>
                  <a:pt x="21062" y="2945"/>
                  <a:pt x="20400" y="2945"/>
                </a:cubicBezTo>
                <a:moveTo>
                  <a:pt x="4200" y="16691"/>
                </a:moveTo>
                <a:lnTo>
                  <a:pt x="15000" y="16691"/>
                </a:lnTo>
                <a:cubicBezTo>
                  <a:pt x="15331" y="16691"/>
                  <a:pt x="15600" y="16472"/>
                  <a:pt x="15600" y="16200"/>
                </a:cubicBezTo>
                <a:cubicBezTo>
                  <a:pt x="15600" y="15929"/>
                  <a:pt x="15331" y="15709"/>
                  <a:pt x="15000" y="15709"/>
                </a:cubicBez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moveTo>
                  <a:pt x="4200" y="13745"/>
                </a:moveTo>
                <a:lnTo>
                  <a:pt x="17400" y="13745"/>
                </a:lnTo>
                <a:cubicBezTo>
                  <a:pt x="17731" y="13745"/>
                  <a:pt x="18000" y="13526"/>
                  <a:pt x="18000" y="13255"/>
                </a:cubicBezTo>
                <a:cubicBezTo>
                  <a:pt x="18000" y="12984"/>
                  <a:pt x="17731" y="12764"/>
                  <a:pt x="17400" y="12764"/>
                </a:cubicBezTo>
                <a:lnTo>
                  <a:pt x="4200" y="12764"/>
                </a:lnTo>
                <a:cubicBezTo>
                  <a:pt x="3869" y="12764"/>
                  <a:pt x="3600" y="12984"/>
                  <a:pt x="3600" y="13255"/>
                </a:cubicBezTo>
                <a:cubicBezTo>
                  <a:pt x="3600" y="13526"/>
                  <a:pt x="3869" y="13745"/>
                  <a:pt x="4200" y="13745"/>
                </a:cubicBezTo>
                <a:moveTo>
                  <a:pt x="4200" y="10800"/>
                </a:moveTo>
                <a:lnTo>
                  <a:pt x="11400" y="10800"/>
                </a:lnTo>
                <a:cubicBezTo>
                  <a:pt x="11731" y="10800"/>
                  <a:pt x="12000" y="10581"/>
                  <a:pt x="12000" y="10309"/>
                </a:cubicBezTo>
                <a:cubicBezTo>
                  <a:pt x="12000" y="10038"/>
                  <a:pt x="11731" y="9818"/>
                  <a:pt x="11400" y="9818"/>
                </a:cubicBezTo>
                <a:lnTo>
                  <a:pt x="4200" y="9818"/>
                </a:lnTo>
                <a:cubicBezTo>
                  <a:pt x="3869" y="9818"/>
                  <a:pt x="3600" y="10038"/>
                  <a:pt x="3600" y="10309"/>
                </a:cubicBezTo>
                <a:cubicBezTo>
                  <a:pt x="3600" y="10581"/>
                  <a:pt x="3869" y="10800"/>
                  <a:pt x="4200" y="108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733622" y="3367299"/>
            <a:ext cx="2576317" cy="0"/>
          </a:xfrm>
          <a:prstGeom prst="line">
            <a:avLst/>
          </a:prstGeom>
          <a:ln w="95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4764448" y="3367299"/>
            <a:ext cx="2576317" cy="0"/>
          </a:xfrm>
          <a:prstGeom prst="line">
            <a:avLst/>
          </a:prstGeom>
          <a:ln w="95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8795276" y="3367299"/>
            <a:ext cx="2576317" cy="0"/>
          </a:xfrm>
          <a:prstGeom prst="line">
            <a:avLst/>
          </a:prstGeom>
          <a:ln w="95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 userDrawn="1"/>
        </p:nvSpPr>
        <p:spPr>
          <a:xfrm>
            <a:off x="663577" y="3509519"/>
            <a:ext cx="26781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b="0" i="0" kern="1200" dirty="0">
                <a:solidFill>
                  <a:srgbClr val="555858"/>
                </a:solidFill>
                <a:latin typeface="+mn-lt"/>
                <a:ea typeface="Gotham Light" charset="0"/>
                <a:cs typeface="Gotham Light" charset="0"/>
              </a:rPr>
              <a:t>If you require assistance during the session, type your inquiry into the question pane on the right side.</a:t>
            </a:r>
          </a:p>
        </p:txBody>
      </p:sp>
      <p:sp>
        <p:nvSpPr>
          <p:cNvPr id="32" name="TextBox 31"/>
          <p:cNvSpPr txBox="1"/>
          <p:nvPr userDrawn="1"/>
        </p:nvSpPr>
        <p:spPr>
          <a:xfrm>
            <a:off x="4696396" y="3509519"/>
            <a:ext cx="26781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600" b="0" i="0" kern="1200" dirty="0">
                <a:solidFill>
                  <a:srgbClr val="555858"/>
                </a:solidFill>
                <a:latin typeface="+mn-lt"/>
                <a:ea typeface="Gotham Light" charset="0"/>
                <a:cs typeface="Gotham Light" charset="0"/>
              </a:rPr>
              <a:t>Maximize your screen with the zoom button on the top of the presentation window.</a:t>
            </a:r>
          </a:p>
        </p:txBody>
      </p:sp>
      <p:sp>
        <p:nvSpPr>
          <p:cNvPr id="33" name="TextBox 32"/>
          <p:cNvSpPr txBox="1"/>
          <p:nvPr userDrawn="1"/>
        </p:nvSpPr>
        <p:spPr>
          <a:xfrm>
            <a:off x="8735234" y="3509519"/>
            <a:ext cx="26781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600" b="0" i="0" kern="1200" dirty="0">
                <a:solidFill>
                  <a:srgbClr val="555858"/>
                </a:solidFill>
                <a:latin typeface="+mn-lt"/>
                <a:ea typeface="Gotham Light" charset="0"/>
                <a:cs typeface="Gotham Light" charset="0"/>
              </a:rPr>
              <a:t>Please fill in the short evaluation following the session. It will appear in your web browser.</a:t>
            </a:r>
          </a:p>
        </p:txBody>
      </p:sp>
      <p:sp>
        <p:nvSpPr>
          <p:cNvPr id="34" name="TextBox 33"/>
          <p:cNvSpPr txBox="1"/>
          <p:nvPr userDrawn="1"/>
        </p:nvSpPr>
        <p:spPr>
          <a:xfrm>
            <a:off x="527991" y="487637"/>
            <a:ext cx="11191043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3600" dirty="0">
                <a:latin typeface="+mj-lt"/>
              </a:rPr>
              <a:t>Technical Assistance</a:t>
            </a:r>
            <a:endParaRPr lang="en-US" sz="3600" b="0" i="0" kern="1200" baseline="0" dirty="0">
              <a:solidFill>
                <a:schemeClr val="tx1"/>
              </a:solidFill>
              <a:latin typeface="+mj-lt"/>
              <a:ea typeface="Gotham Light" charset="0"/>
              <a:cs typeface="Gotham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1987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4" y="4629790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>
              <a:buNone/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8" y="5597237"/>
            <a:ext cx="6028267" cy="573617"/>
          </a:xfr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7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8" y="3274739"/>
            <a:ext cx="6028267" cy="1289540"/>
          </a:xfrm>
        </p:spPr>
        <p:txBody>
          <a:bodyPr anchor="b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C547DB2E-3A42-CB46-9F16-F2DFD7625BF5}"/>
              </a:ext>
            </a:extLst>
          </p:cNvPr>
          <p:cNvSpPr/>
          <p:nvPr userDrawn="1"/>
        </p:nvSpPr>
        <p:spPr>
          <a:xfrm flipV="1">
            <a:off x="9184703" y="-30678"/>
            <a:ext cx="3036759" cy="5693347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2707423 w 4228795"/>
              <a:gd name="connsiteY3" fmla="*/ 6022880 h 6618452"/>
              <a:gd name="connsiteX4" fmla="*/ 0 w 4228795"/>
              <a:gd name="connsiteY4" fmla="*/ 6618452 h 6618452"/>
              <a:gd name="connsiteX0" fmla="*/ 0 w 4228795"/>
              <a:gd name="connsiteY0" fmla="*/ 6618452 h 6625887"/>
              <a:gd name="connsiteX1" fmla="*/ 3531945 w 4228795"/>
              <a:gd name="connsiteY1" fmla="*/ 0 h 6625887"/>
              <a:gd name="connsiteX2" fmla="*/ 4228795 w 4228795"/>
              <a:gd name="connsiteY2" fmla="*/ 8082 h 6625887"/>
              <a:gd name="connsiteX3" fmla="*/ 2890479 w 4228795"/>
              <a:gd name="connsiteY3" fmla="*/ 6625887 h 6625887"/>
              <a:gd name="connsiteX4" fmla="*/ 0 w 4228795"/>
              <a:gd name="connsiteY4" fmla="*/ 6618452 h 6625887"/>
              <a:gd name="connsiteX0" fmla="*/ 0 w 3531945"/>
              <a:gd name="connsiteY0" fmla="*/ 6618452 h 6625887"/>
              <a:gd name="connsiteX1" fmla="*/ 3531945 w 3531945"/>
              <a:gd name="connsiteY1" fmla="*/ 0 h 6625887"/>
              <a:gd name="connsiteX2" fmla="*/ 2732044 w 3531945"/>
              <a:gd name="connsiteY2" fmla="*/ 2075536 h 6625887"/>
              <a:gd name="connsiteX3" fmla="*/ 2890479 w 3531945"/>
              <a:gd name="connsiteY3" fmla="*/ 6625887 h 6625887"/>
              <a:gd name="connsiteX4" fmla="*/ 0 w 3531945"/>
              <a:gd name="connsiteY4" fmla="*/ 6618452 h 6625887"/>
              <a:gd name="connsiteX0" fmla="*/ 0 w 3531945"/>
              <a:gd name="connsiteY0" fmla="*/ 6618452 h 6625887"/>
              <a:gd name="connsiteX1" fmla="*/ 3531945 w 3531945"/>
              <a:gd name="connsiteY1" fmla="*/ 0 h 6625887"/>
              <a:gd name="connsiteX2" fmla="*/ 2893564 w 3531945"/>
              <a:gd name="connsiteY2" fmla="*/ 2010928 h 6625887"/>
              <a:gd name="connsiteX3" fmla="*/ 2890479 w 3531945"/>
              <a:gd name="connsiteY3" fmla="*/ 6625887 h 6625887"/>
              <a:gd name="connsiteX4" fmla="*/ 0 w 3531945"/>
              <a:gd name="connsiteY4" fmla="*/ 6618452 h 6625887"/>
              <a:gd name="connsiteX0" fmla="*/ 0 w 2893564"/>
              <a:gd name="connsiteY0" fmla="*/ 5369364 h 5376799"/>
              <a:gd name="connsiteX1" fmla="*/ 2864330 w 2893564"/>
              <a:gd name="connsiteY1" fmla="*/ 0 h 5376799"/>
              <a:gd name="connsiteX2" fmla="*/ 2893564 w 2893564"/>
              <a:gd name="connsiteY2" fmla="*/ 761840 h 5376799"/>
              <a:gd name="connsiteX3" fmla="*/ 2890479 w 2893564"/>
              <a:gd name="connsiteY3" fmla="*/ 5376799 h 5376799"/>
              <a:gd name="connsiteX4" fmla="*/ 0 w 2893564"/>
              <a:gd name="connsiteY4" fmla="*/ 5369364 h 5376799"/>
              <a:gd name="connsiteX0" fmla="*/ 0 w 2896634"/>
              <a:gd name="connsiteY0" fmla="*/ 5423205 h 5430640"/>
              <a:gd name="connsiteX1" fmla="*/ 2896634 w 2896634"/>
              <a:gd name="connsiteY1" fmla="*/ 0 h 5430640"/>
              <a:gd name="connsiteX2" fmla="*/ 2893564 w 2896634"/>
              <a:gd name="connsiteY2" fmla="*/ 815681 h 5430640"/>
              <a:gd name="connsiteX3" fmla="*/ 2890479 w 2896634"/>
              <a:gd name="connsiteY3" fmla="*/ 5430640 h 5430640"/>
              <a:gd name="connsiteX4" fmla="*/ 0 w 2896634"/>
              <a:gd name="connsiteY4" fmla="*/ 5423205 h 5430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6634" h="5430640">
                <a:moveTo>
                  <a:pt x="0" y="5423205"/>
                </a:moveTo>
                <a:lnTo>
                  <a:pt x="2896634" y="0"/>
                </a:lnTo>
                <a:cubicBezTo>
                  <a:pt x="2895611" y="271894"/>
                  <a:pt x="2894587" y="543787"/>
                  <a:pt x="2893564" y="815681"/>
                </a:cubicBezTo>
                <a:cubicBezTo>
                  <a:pt x="2892536" y="2354001"/>
                  <a:pt x="2891507" y="3892320"/>
                  <a:pt x="2890479" y="5430640"/>
                </a:cubicBezTo>
                <a:lnTo>
                  <a:pt x="0" y="542320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Parallelogram 53">
            <a:extLst>
              <a:ext uri="{FF2B5EF4-FFF2-40B4-BE49-F238E27FC236}">
                <a16:creationId xmlns:a16="http://schemas.microsoft.com/office/drawing/2014/main" id="{77B5575C-4715-D644-A469-D39C9A84C288}"/>
              </a:ext>
            </a:extLst>
          </p:cNvPr>
          <p:cNvSpPr/>
          <p:nvPr userDrawn="1"/>
        </p:nvSpPr>
        <p:spPr>
          <a:xfrm>
            <a:off x="7599063" y="-59498"/>
            <a:ext cx="4635267" cy="697036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758106 w 4301085"/>
              <a:gd name="connsiteY2" fmla="*/ 343414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758106"/>
              <a:gd name="connsiteY0" fmla="*/ 4965700 h 4965700"/>
              <a:gd name="connsiteX1" fmla="*/ 2647627 w 3758106"/>
              <a:gd name="connsiteY1" fmla="*/ 0 h 4965700"/>
              <a:gd name="connsiteX2" fmla="*/ 3758106 w 3758106"/>
              <a:gd name="connsiteY2" fmla="*/ 343414 h 4965700"/>
              <a:gd name="connsiteX3" fmla="*/ 3341893 w 3758106"/>
              <a:gd name="connsiteY3" fmla="*/ 4868350 h 4965700"/>
              <a:gd name="connsiteX4" fmla="*/ 0 w 3758106"/>
              <a:gd name="connsiteY4" fmla="*/ 4965700 h 4965700"/>
              <a:gd name="connsiteX0" fmla="*/ 0 w 3758106"/>
              <a:gd name="connsiteY0" fmla="*/ 4965700 h 4965700"/>
              <a:gd name="connsiteX1" fmla="*/ 2647627 w 3758106"/>
              <a:gd name="connsiteY1" fmla="*/ 0 h 4965700"/>
              <a:gd name="connsiteX2" fmla="*/ 3758106 w 3758106"/>
              <a:gd name="connsiteY2" fmla="*/ 343414 h 4965700"/>
              <a:gd name="connsiteX3" fmla="*/ 2995294 w 3758106"/>
              <a:gd name="connsiteY3" fmla="*/ 4892532 h 4965700"/>
              <a:gd name="connsiteX4" fmla="*/ 0 w 3758106"/>
              <a:gd name="connsiteY4" fmla="*/ 4965700 h 4965700"/>
              <a:gd name="connsiteX0" fmla="*/ 0 w 3758106"/>
              <a:gd name="connsiteY0" fmla="*/ 4965700 h 4965700"/>
              <a:gd name="connsiteX1" fmla="*/ 2647627 w 3758106"/>
              <a:gd name="connsiteY1" fmla="*/ 0 h 4965700"/>
              <a:gd name="connsiteX2" fmla="*/ 3758106 w 3758106"/>
              <a:gd name="connsiteY2" fmla="*/ 343414 h 4965700"/>
              <a:gd name="connsiteX3" fmla="*/ 3019475 w 3758106"/>
              <a:gd name="connsiteY3" fmla="*/ 4715202 h 4965700"/>
              <a:gd name="connsiteX4" fmla="*/ 0 w 3758106"/>
              <a:gd name="connsiteY4" fmla="*/ 4965700 h 4965700"/>
              <a:gd name="connsiteX0" fmla="*/ 0 w 3019475"/>
              <a:gd name="connsiteY0" fmla="*/ 4965700 h 4965700"/>
              <a:gd name="connsiteX1" fmla="*/ 2647627 w 3019475"/>
              <a:gd name="connsiteY1" fmla="*/ 0 h 4965700"/>
              <a:gd name="connsiteX2" fmla="*/ 2839216 w 3019475"/>
              <a:gd name="connsiteY2" fmla="*/ 351475 h 4965700"/>
              <a:gd name="connsiteX3" fmla="*/ 3019475 w 3019475"/>
              <a:gd name="connsiteY3" fmla="*/ 4715202 h 4965700"/>
              <a:gd name="connsiteX4" fmla="*/ 0 w 3019475"/>
              <a:gd name="connsiteY4" fmla="*/ 4965700 h 4965700"/>
              <a:gd name="connsiteX0" fmla="*/ 0 w 3306722"/>
              <a:gd name="connsiteY0" fmla="*/ 4976945 h 4976945"/>
              <a:gd name="connsiteX1" fmla="*/ 2647627 w 3306722"/>
              <a:gd name="connsiteY1" fmla="*/ 11245 h 4976945"/>
              <a:gd name="connsiteX2" fmla="*/ 3306722 w 3306722"/>
              <a:gd name="connsiteY2" fmla="*/ 0 h 4976945"/>
              <a:gd name="connsiteX3" fmla="*/ 3019475 w 3306722"/>
              <a:gd name="connsiteY3" fmla="*/ 4726447 h 4976945"/>
              <a:gd name="connsiteX4" fmla="*/ 0 w 3306722"/>
              <a:gd name="connsiteY4" fmla="*/ 4976945 h 4976945"/>
              <a:gd name="connsiteX0" fmla="*/ 0 w 3309651"/>
              <a:gd name="connsiteY0" fmla="*/ 4976945 h 4976945"/>
              <a:gd name="connsiteX1" fmla="*/ 2647627 w 3309651"/>
              <a:gd name="connsiteY1" fmla="*/ 11245 h 4976945"/>
              <a:gd name="connsiteX2" fmla="*/ 3306722 w 3309651"/>
              <a:gd name="connsiteY2" fmla="*/ 0 h 4976945"/>
              <a:gd name="connsiteX3" fmla="*/ 3309651 w 3309651"/>
              <a:gd name="connsiteY3" fmla="*/ 4968261 h 4976945"/>
              <a:gd name="connsiteX4" fmla="*/ 0 w 3309651"/>
              <a:gd name="connsiteY4" fmla="*/ 4976945 h 497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9651" h="4976945">
                <a:moveTo>
                  <a:pt x="0" y="4976945"/>
                </a:moveTo>
                <a:lnTo>
                  <a:pt x="2647627" y="11245"/>
                </a:lnTo>
                <a:lnTo>
                  <a:pt x="3306722" y="0"/>
                </a:lnTo>
                <a:cubicBezTo>
                  <a:pt x="3307698" y="1656087"/>
                  <a:pt x="3308675" y="3312174"/>
                  <a:pt x="3309651" y="4968261"/>
                </a:cubicBezTo>
                <a:lnTo>
                  <a:pt x="0" y="4976945"/>
                </a:lnTo>
                <a:close/>
              </a:path>
            </a:pathLst>
          </a:custGeom>
          <a:solidFill>
            <a:schemeClr val="accent3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310108-2282-412A-8070-EA1D9ED737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8" t="35400" r="8863" b="35672"/>
          <a:stretch/>
        </p:blipFill>
        <p:spPr>
          <a:xfrm>
            <a:off x="668108" y="475576"/>
            <a:ext cx="3482360" cy="12243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2937A2-246C-437D-BD64-FAADC150E705}"/>
              </a:ext>
            </a:extLst>
          </p:cNvPr>
          <p:cNvSpPr/>
          <p:nvPr userDrawn="1"/>
        </p:nvSpPr>
        <p:spPr>
          <a:xfrm>
            <a:off x="8708" y="6339837"/>
            <a:ext cx="12226832" cy="5878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774E55-93D3-4D0C-B839-F83522AF2C29}"/>
              </a:ext>
            </a:extLst>
          </p:cNvPr>
          <p:cNvSpPr txBox="1"/>
          <p:nvPr userDrawn="1"/>
        </p:nvSpPr>
        <p:spPr>
          <a:xfrm>
            <a:off x="7672251" y="6387528"/>
            <a:ext cx="6261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Presenting Sponsor</a:t>
            </a:r>
          </a:p>
        </p:txBody>
      </p:sp>
    </p:spTree>
    <p:extLst>
      <p:ext uri="{BB962C8B-B14F-4D97-AF65-F5344CB8AC3E}">
        <p14:creationId xmlns:p14="http://schemas.microsoft.com/office/powerpoint/2010/main" val="317624335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58DF1D-1267-470F-9798-65584B3CEA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" y="-1"/>
            <a:ext cx="12223039" cy="68763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78FBAA-2888-634D-B92A-2B9FC024FB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32121" y="579906"/>
            <a:ext cx="399169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Section Break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E3F8EB-3DFB-4ABD-A441-0DC32EA1C8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8" t="35400" r="8863" b="35672"/>
          <a:stretch/>
        </p:blipFill>
        <p:spPr>
          <a:xfrm>
            <a:off x="10410757" y="6175687"/>
            <a:ext cx="1694772" cy="59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329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484FB-90AC-4E28-ABB4-37703442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B0A3F-0BAA-4DDC-B29B-CAA7DE746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97EE18-E8AD-4E46-805F-2FD64CFCCF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153E09-E339-4C23-9DB9-FFA4B4FEFD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BD3D05-FC70-4362-AF5C-9BBF7C5C9B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6825F0-E7E0-4B61-821B-4C6C5B49B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82F38-FC69-4A84-BB81-89A5E2657320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68EAB1-36B8-470A-BF18-4CF6A4255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EF69AA-726B-4916-990E-3F0FC7107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6E5DF-83DD-443F-AB29-C151CA6B0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83716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58DF1D-1267-470F-9798-65584B3CEA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" y="-1"/>
            <a:ext cx="12223039" cy="68763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78FBAA-2888-634D-B92A-2B9FC024FB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32121" y="579906"/>
            <a:ext cx="399169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Questions?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F67A23-312C-4681-9127-9941E41304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8" t="35400" r="8863" b="35672"/>
          <a:stretch/>
        </p:blipFill>
        <p:spPr>
          <a:xfrm>
            <a:off x="10410757" y="6175687"/>
            <a:ext cx="1694772" cy="59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08974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estions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lelogram 1">
            <a:extLst>
              <a:ext uri="{FF2B5EF4-FFF2-40B4-BE49-F238E27FC236}">
                <a16:creationId xmlns:a16="http://schemas.microsoft.com/office/drawing/2014/main" id="{554C47E5-A875-4A65-9B27-BDEA73321620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A84B34-3F96-4B87-960D-7166589033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166" y="-815658"/>
            <a:ext cx="7452905" cy="74529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ABCE397-993C-4E25-BAF8-1D0B6E5C7597}"/>
              </a:ext>
            </a:extLst>
          </p:cNvPr>
          <p:cNvSpPr/>
          <p:nvPr userDrawn="1"/>
        </p:nvSpPr>
        <p:spPr>
          <a:xfrm>
            <a:off x="3735421" y="6296603"/>
            <a:ext cx="8500119" cy="5878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C17FD1-15DB-4C31-A374-1A232E748480}"/>
              </a:ext>
            </a:extLst>
          </p:cNvPr>
          <p:cNvSpPr txBox="1"/>
          <p:nvPr userDrawn="1"/>
        </p:nvSpPr>
        <p:spPr>
          <a:xfrm>
            <a:off x="7672251" y="6387528"/>
            <a:ext cx="6261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Presenting Sponsor</a:t>
            </a:r>
          </a:p>
        </p:txBody>
      </p:sp>
    </p:spTree>
    <p:extLst>
      <p:ext uri="{BB962C8B-B14F-4D97-AF65-F5344CB8AC3E}">
        <p14:creationId xmlns:p14="http://schemas.microsoft.com/office/powerpoint/2010/main" val="385876386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4" y="4629790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>
              <a:buNone/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8" y="5597237"/>
            <a:ext cx="6028267" cy="573617"/>
          </a:xfr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7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8" y="3274739"/>
            <a:ext cx="6028267" cy="1289540"/>
          </a:xfrm>
        </p:spPr>
        <p:txBody>
          <a:bodyPr anchor="b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C547DB2E-3A42-CB46-9F16-F2DFD7625BF5}"/>
              </a:ext>
            </a:extLst>
          </p:cNvPr>
          <p:cNvSpPr/>
          <p:nvPr userDrawn="1"/>
        </p:nvSpPr>
        <p:spPr>
          <a:xfrm flipV="1">
            <a:off x="9184703" y="-30678"/>
            <a:ext cx="3036759" cy="5693347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2707423 w 4228795"/>
              <a:gd name="connsiteY3" fmla="*/ 6022880 h 6618452"/>
              <a:gd name="connsiteX4" fmla="*/ 0 w 4228795"/>
              <a:gd name="connsiteY4" fmla="*/ 6618452 h 6618452"/>
              <a:gd name="connsiteX0" fmla="*/ 0 w 4228795"/>
              <a:gd name="connsiteY0" fmla="*/ 6618452 h 6625887"/>
              <a:gd name="connsiteX1" fmla="*/ 3531945 w 4228795"/>
              <a:gd name="connsiteY1" fmla="*/ 0 h 6625887"/>
              <a:gd name="connsiteX2" fmla="*/ 4228795 w 4228795"/>
              <a:gd name="connsiteY2" fmla="*/ 8082 h 6625887"/>
              <a:gd name="connsiteX3" fmla="*/ 2890479 w 4228795"/>
              <a:gd name="connsiteY3" fmla="*/ 6625887 h 6625887"/>
              <a:gd name="connsiteX4" fmla="*/ 0 w 4228795"/>
              <a:gd name="connsiteY4" fmla="*/ 6618452 h 6625887"/>
              <a:gd name="connsiteX0" fmla="*/ 0 w 3531945"/>
              <a:gd name="connsiteY0" fmla="*/ 6618452 h 6625887"/>
              <a:gd name="connsiteX1" fmla="*/ 3531945 w 3531945"/>
              <a:gd name="connsiteY1" fmla="*/ 0 h 6625887"/>
              <a:gd name="connsiteX2" fmla="*/ 2732044 w 3531945"/>
              <a:gd name="connsiteY2" fmla="*/ 2075536 h 6625887"/>
              <a:gd name="connsiteX3" fmla="*/ 2890479 w 3531945"/>
              <a:gd name="connsiteY3" fmla="*/ 6625887 h 6625887"/>
              <a:gd name="connsiteX4" fmla="*/ 0 w 3531945"/>
              <a:gd name="connsiteY4" fmla="*/ 6618452 h 6625887"/>
              <a:gd name="connsiteX0" fmla="*/ 0 w 3531945"/>
              <a:gd name="connsiteY0" fmla="*/ 6618452 h 6625887"/>
              <a:gd name="connsiteX1" fmla="*/ 3531945 w 3531945"/>
              <a:gd name="connsiteY1" fmla="*/ 0 h 6625887"/>
              <a:gd name="connsiteX2" fmla="*/ 2893564 w 3531945"/>
              <a:gd name="connsiteY2" fmla="*/ 2010928 h 6625887"/>
              <a:gd name="connsiteX3" fmla="*/ 2890479 w 3531945"/>
              <a:gd name="connsiteY3" fmla="*/ 6625887 h 6625887"/>
              <a:gd name="connsiteX4" fmla="*/ 0 w 3531945"/>
              <a:gd name="connsiteY4" fmla="*/ 6618452 h 6625887"/>
              <a:gd name="connsiteX0" fmla="*/ 0 w 2893564"/>
              <a:gd name="connsiteY0" fmla="*/ 5369364 h 5376799"/>
              <a:gd name="connsiteX1" fmla="*/ 2864330 w 2893564"/>
              <a:gd name="connsiteY1" fmla="*/ 0 h 5376799"/>
              <a:gd name="connsiteX2" fmla="*/ 2893564 w 2893564"/>
              <a:gd name="connsiteY2" fmla="*/ 761840 h 5376799"/>
              <a:gd name="connsiteX3" fmla="*/ 2890479 w 2893564"/>
              <a:gd name="connsiteY3" fmla="*/ 5376799 h 5376799"/>
              <a:gd name="connsiteX4" fmla="*/ 0 w 2893564"/>
              <a:gd name="connsiteY4" fmla="*/ 5369364 h 5376799"/>
              <a:gd name="connsiteX0" fmla="*/ 0 w 2896634"/>
              <a:gd name="connsiteY0" fmla="*/ 5423205 h 5430640"/>
              <a:gd name="connsiteX1" fmla="*/ 2896634 w 2896634"/>
              <a:gd name="connsiteY1" fmla="*/ 0 h 5430640"/>
              <a:gd name="connsiteX2" fmla="*/ 2893564 w 2896634"/>
              <a:gd name="connsiteY2" fmla="*/ 815681 h 5430640"/>
              <a:gd name="connsiteX3" fmla="*/ 2890479 w 2896634"/>
              <a:gd name="connsiteY3" fmla="*/ 5430640 h 5430640"/>
              <a:gd name="connsiteX4" fmla="*/ 0 w 2896634"/>
              <a:gd name="connsiteY4" fmla="*/ 5423205 h 5430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6634" h="5430640">
                <a:moveTo>
                  <a:pt x="0" y="5423205"/>
                </a:moveTo>
                <a:lnTo>
                  <a:pt x="2896634" y="0"/>
                </a:lnTo>
                <a:cubicBezTo>
                  <a:pt x="2895611" y="271894"/>
                  <a:pt x="2894587" y="543787"/>
                  <a:pt x="2893564" y="815681"/>
                </a:cubicBezTo>
                <a:cubicBezTo>
                  <a:pt x="2892536" y="2354001"/>
                  <a:pt x="2891507" y="3892320"/>
                  <a:pt x="2890479" y="5430640"/>
                </a:cubicBezTo>
                <a:lnTo>
                  <a:pt x="0" y="542320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Parallelogram 53">
            <a:extLst>
              <a:ext uri="{FF2B5EF4-FFF2-40B4-BE49-F238E27FC236}">
                <a16:creationId xmlns:a16="http://schemas.microsoft.com/office/drawing/2014/main" id="{77B5575C-4715-D644-A469-D39C9A84C288}"/>
              </a:ext>
            </a:extLst>
          </p:cNvPr>
          <p:cNvSpPr/>
          <p:nvPr userDrawn="1"/>
        </p:nvSpPr>
        <p:spPr>
          <a:xfrm>
            <a:off x="7599063" y="-59498"/>
            <a:ext cx="4635267" cy="697036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758106 w 4301085"/>
              <a:gd name="connsiteY2" fmla="*/ 343414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758106"/>
              <a:gd name="connsiteY0" fmla="*/ 4965700 h 4965700"/>
              <a:gd name="connsiteX1" fmla="*/ 2647627 w 3758106"/>
              <a:gd name="connsiteY1" fmla="*/ 0 h 4965700"/>
              <a:gd name="connsiteX2" fmla="*/ 3758106 w 3758106"/>
              <a:gd name="connsiteY2" fmla="*/ 343414 h 4965700"/>
              <a:gd name="connsiteX3" fmla="*/ 3341893 w 3758106"/>
              <a:gd name="connsiteY3" fmla="*/ 4868350 h 4965700"/>
              <a:gd name="connsiteX4" fmla="*/ 0 w 3758106"/>
              <a:gd name="connsiteY4" fmla="*/ 4965700 h 4965700"/>
              <a:gd name="connsiteX0" fmla="*/ 0 w 3758106"/>
              <a:gd name="connsiteY0" fmla="*/ 4965700 h 4965700"/>
              <a:gd name="connsiteX1" fmla="*/ 2647627 w 3758106"/>
              <a:gd name="connsiteY1" fmla="*/ 0 h 4965700"/>
              <a:gd name="connsiteX2" fmla="*/ 3758106 w 3758106"/>
              <a:gd name="connsiteY2" fmla="*/ 343414 h 4965700"/>
              <a:gd name="connsiteX3" fmla="*/ 2995294 w 3758106"/>
              <a:gd name="connsiteY3" fmla="*/ 4892532 h 4965700"/>
              <a:gd name="connsiteX4" fmla="*/ 0 w 3758106"/>
              <a:gd name="connsiteY4" fmla="*/ 4965700 h 4965700"/>
              <a:gd name="connsiteX0" fmla="*/ 0 w 3758106"/>
              <a:gd name="connsiteY0" fmla="*/ 4965700 h 4965700"/>
              <a:gd name="connsiteX1" fmla="*/ 2647627 w 3758106"/>
              <a:gd name="connsiteY1" fmla="*/ 0 h 4965700"/>
              <a:gd name="connsiteX2" fmla="*/ 3758106 w 3758106"/>
              <a:gd name="connsiteY2" fmla="*/ 343414 h 4965700"/>
              <a:gd name="connsiteX3" fmla="*/ 3019475 w 3758106"/>
              <a:gd name="connsiteY3" fmla="*/ 4715202 h 4965700"/>
              <a:gd name="connsiteX4" fmla="*/ 0 w 3758106"/>
              <a:gd name="connsiteY4" fmla="*/ 4965700 h 4965700"/>
              <a:gd name="connsiteX0" fmla="*/ 0 w 3019475"/>
              <a:gd name="connsiteY0" fmla="*/ 4965700 h 4965700"/>
              <a:gd name="connsiteX1" fmla="*/ 2647627 w 3019475"/>
              <a:gd name="connsiteY1" fmla="*/ 0 h 4965700"/>
              <a:gd name="connsiteX2" fmla="*/ 2839216 w 3019475"/>
              <a:gd name="connsiteY2" fmla="*/ 351475 h 4965700"/>
              <a:gd name="connsiteX3" fmla="*/ 3019475 w 3019475"/>
              <a:gd name="connsiteY3" fmla="*/ 4715202 h 4965700"/>
              <a:gd name="connsiteX4" fmla="*/ 0 w 3019475"/>
              <a:gd name="connsiteY4" fmla="*/ 4965700 h 4965700"/>
              <a:gd name="connsiteX0" fmla="*/ 0 w 3306722"/>
              <a:gd name="connsiteY0" fmla="*/ 4976945 h 4976945"/>
              <a:gd name="connsiteX1" fmla="*/ 2647627 w 3306722"/>
              <a:gd name="connsiteY1" fmla="*/ 11245 h 4976945"/>
              <a:gd name="connsiteX2" fmla="*/ 3306722 w 3306722"/>
              <a:gd name="connsiteY2" fmla="*/ 0 h 4976945"/>
              <a:gd name="connsiteX3" fmla="*/ 3019475 w 3306722"/>
              <a:gd name="connsiteY3" fmla="*/ 4726447 h 4976945"/>
              <a:gd name="connsiteX4" fmla="*/ 0 w 3306722"/>
              <a:gd name="connsiteY4" fmla="*/ 4976945 h 4976945"/>
              <a:gd name="connsiteX0" fmla="*/ 0 w 3309651"/>
              <a:gd name="connsiteY0" fmla="*/ 4976945 h 4976945"/>
              <a:gd name="connsiteX1" fmla="*/ 2647627 w 3309651"/>
              <a:gd name="connsiteY1" fmla="*/ 11245 h 4976945"/>
              <a:gd name="connsiteX2" fmla="*/ 3306722 w 3309651"/>
              <a:gd name="connsiteY2" fmla="*/ 0 h 4976945"/>
              <a:gd name="connsiteX3" fmla="*/ 3309651 w 3309651"/>
              <a:gd name="connsiteY3" fmla="*/ 4968261 h 4976945"/>
              <a:gd name="connsiteX4" fmla="*/ 0 w 3309651"/>
              <a:gd name="connsiteY4" fmla="*/ 4976945 h 497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9651" h="4976945">
                <a:moveTo>
                  <a:pt x="0" y="4976945"/>
                </a:moveTo>
                <a:lnTo>
                  <a:pt x="2647627" y="11245"/>
                </a:lnTo>
                <a:lnTo>
                  <a:pt x="3306722" y="0"/>
                </a:lnTo>
                <a:cubicBezTo>
                  <a:pt x="3307698" y="1656087"/>
                  <a:pt x="3308675" y="3312174"/>
                  <a:pt x="3309651" y="4968261"/>
                </a:cubicBezTo>
                <a:lnTo>
                  <a:pt x="0" y="4976945"/>
                </a:lnTo>
                <a:close/>
              </a:path>
            </a:pathLst>
          </a:custGeom>
          <a:solidFill>
            <a:schemeClr val="accent3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310108-2282-412A-8070-EA1D9ED737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8" t="35400" r="8863" b="35672"/>
          <a:stretch/>
        </p:blipFill>
        <p:spPr>
          <a:xfrm>
            <a:off x="668108" y="475576"/>
            <a:ext cx="3482360" cy="12243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11F900-9C54-4E78-B0DB-F130650E84E6}"/>
              </a:ext>
            </a:extLst>
          </p:cNvPr>
          <p:cNvSpPr/>
          <p:nvPr userDrawn="1"/>
        </p:nvSpPr>
        <p:spPr>
          <a:xfrm>
            <a:off x="8708" y="6339837"/>
            <a:ext cx="12226832" cy="5878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AEC321-4151-4A33-88EB-DB1D0BB20596}"/>
              </a:ext>
            </a:extLst>
          </p:cNvPr>
          <p:cNvSpPr/>
          <p:nvPr userDrawn="1"/>
        </p:nvSpPr>
        <p:spPr>
          <a:xfrm>
            <a:off x="8643499" y="5871157"/>
            <a:ext cx="27852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i="1" dirty="0">
                <a:solidFill>
                  <a:schemeClr val="bg2"/>
                </a:solidFill>
              </a:rPr>
              <a:t>Presenting Sponsor: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BF1F74-5499-4AA3-9699-649FAB854F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03" y="6448407"/>
            <a:ext cx="1838436" cy="31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6779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2514903"/>
            <a:ext cx="4331368" cy="627904"/>
          </a:xfrm>
        </p:spPr>
        <p:txBody>
          <a:bodyPr anchor="b"/>
          <a:lstStyle>
            <a:lvl1pPr algn="l">
              <a:defRPr sz="4267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194534"/>
            <a:ext cx="4330700" cy="540913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7" b="0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4532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0" y="4239145"/>
            <a:ext cx="3819404" cy="349251"/>
          </a:xfrm>
        </p:spPr>
        <p:txBody>
          <a:bodyPr/>
          <a:lstStyle>
            <a:lvl1pPr marL="0" indent="0" algn="l" defTabSz="1219170" rtl="0" eaLnBrk="1" latinLnBrk="0" hangingPunct="1">
              <a:buNone/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4751984"/>
            <a:ext cx="3816116" cy="349251"/>
          </a:xfrm>
        </p:spPr>
        <p:txBody>
          <a:bodyPr/>
          <a:lstStyle>
            <a:lvl1pPr marL="0" indent="0" algn="l" defTabSz="1219170" rtl="0" eaLnBrk="1" latinLnBrk="0" hangingPunct="1">
              <a:buNone/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251601"/>
            <a:ext cx="3820672" cy="349251"/>
          </a:xfrm>
        </p:spPr>
        <p:txBody>
          <a:bodyPr/>
          <a:lstStyle>
            <a:lvl1pPr marL="0" indent="0" algn="l" defTabSz="1219170" rtl="0" eaLnBrk="1" latinLnBrk="0" hangingPunct="1">
              <a:buNone/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5" name="Text Placeholder 48">
            <a:extLst>
              <a:ext uri="{FF2B5EF4-FFF2-40B4-BE49-F238E27FC236}">
                <a16:creationId xmlns:a16="http://schemas.microsoft.com/office/drawing/2014/main" id="{521CEFB5-969C-46E9-8C16-D1074F9C1A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74780" y="5764440"/>
            <a:ext cx="3820672" cy="349251"/>
          </a:xfrm>
        </p:spPr>
        <p:txBody>
          <a:bodyPr/>
          <a:lstStyle>
            <a:lvl1pPr marL="0" indent="0" algn="l" defTabSz="1219170" rtl="0" eaLnBrk="1" latinLnBrk="0" hangingPunct="1">
              <a:buNone/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youremail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55048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1" y="2376394"/>
            <a:ext cx="10989733" cy="2619183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371" y="334969"/>
            <a:ext cx="10989733" cy="8172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1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7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82E04E-3222-450E-A490-D3450562B3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52" b="36187"/>
          <a:stretch/>
        </p:blipFill>
        <p:spPr>
          <a:xfrm>
            <a:off x="10218462" y="6157164"/>
            <a:ext cx="2094593" cy="61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84063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 hasCustomPrompt="1"/>
          </p:nvPr>
        </p:nvSpPr>
        <p:spPr>
          <a:xfrm>
            <a:off x="429371" y="1314316"/>
            <a:ext cx="11306755" cy="3597072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Click to edit Master text styles</a:t>
            </a:r>
          </a:p>
          <a:p>
            <a:pPr lvl="3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5593E4-195B-48E9-8F03-109150C0F1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52" b="36187"/>
          <a:stretch/>
        </p:blipFill>
        <p:spPr>
          <a:xfrm>
            <a:off x="10218462" y="6157164"/>
            <a:ext cx="2094593" cy="61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6262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1" y="2006855"/>
            <a:ext cx="11015133" cy="597807"/>
          </a:xfrm>
        </p:spPr>
        <p:txBody>
          <a:bodyPr anchor="b"/>
          <a:lstStyle>
            <a:lvl1pPr marL="0" indent="0">
              <a:buNone/>
              <a:defRPr sz="3733" b="0" i="0">
                <a:solidFill>
                  <a:schemeClr val="accent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1" y="260270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1" y="3381894"/>
            <a:ext cx="11015133" cy="597807"/>
          </a:xfrm>
        </p:spPr>
        <p:txBody>
          <a:bodyPr anchor="b"/>
          <a:lstStyle>
            <a:lvl1pPr marL="0" indent="0">
              <a:buNone/>
              <a:defRPr sz="2667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1" y="397774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1" y="4720263"/>
            <a:ext cx="11015133" cy="597807"/>
          </a:xfrm>
        </p:spPr>
        <p:txBody>
          <a:bodyPr anchor="b"/>
          <a:lstStyle>
            <a:lvl1pPr marL="0" indent="0">
              <a:buNone/>
              <a:defRPr sz="1867" b="1" i="0">
                <a:solidFill>
                  <a:schemeClr val="bg2">
                    <a:lumMod val="65000"/>
                  </a:schemeClr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1" y="531611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218806240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278383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278383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3" y="2880629"/>
            <a:ext cx="4907376" cy="318943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880629"/>
            <a:ext cx="4907376" cy="318943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618275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183266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806713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59" y="2183266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8" y="2806713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183266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806713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203048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/>
          </p:nvPr>
        </p:nvSpPr>
        <p:spPr>
          <a:xfrm>
            <a:off x="845427" y="2495017"/>
            <a:ext cx="2846387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2"/>
          </p:nvPr>
        </p:nvSpPr>
        <p:spPr>
          <a:xfrm>
            <a:off x="4777257" y="2495017"/>
            <a:ext cx="2846387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8554536" y="2495017"/>
            <a:ext cx="2846387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845427" y="4648829"/>
            <a:ext cx="2846387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4777257" y="4648829"/>
            <a:ext cx="2846387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8554536" y="4648829"/>
            <a:ext cx="2846387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2457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CEC66-1CC7-4B3F-B233-671A45DAB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B7CA82-9FA1-4990-A499-2F0922AFB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82F38-FC69-4A84-BB81-89A5E2657320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45435F-CD04-4A86-B11A-F8760F994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219AE8-7680-4389-9C43-ECCF5909A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6E5DF-83DD-443F-AB29-C151CA6B0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70379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Parallelogram 1">
            <a:extLst>
              <a:ext uri="{FF2B5EF4-FFF2-40B4-BE49-F238E27FC236}">
                <a16:creationId xmlns:a16="http://schemas.microsoft.com/office/drawing/2014/main" id="{ADC6CB67-963D-4E28-AEB7-3D8C880B7772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951662-3486-4A2C-AD81-A0C95C1B0F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52" b="36187"/>
          <a:stretch/>
        </p:blipFill>
        <p:spPr>
          <a:xfrm>
            <a:off x="10218462" y="6157164"/>
            <a:ext cx="2094593" cy="61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49827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39"/>
            <a:ext cx="10972800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7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400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690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565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8156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619245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44F2BB7-8D42-4247-990D-5F593DDCF438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CB7BBE-DD26-43DC-9AF5-C7246BC865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52" b="36187"/>
          <a:stretch/>
        </p:blipFill>
        <p:spPr>
          <a:xfrm>
            <a:off x="10218462" y="6157164"/>
            <a:ext cx="2094593" cy="61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7132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44F2BB7-8D42-4247-990D-5F593DDCF438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05A96EE-A720-49D8-88DE-FBB53A51EE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371" y="334969"/>
            <a:ext cx="11306755" cy="8172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B2ED91-9350-43CE-99B1-CB967C4246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52" b="36187"/>
          <a:stretch/>
        </p:blipFill>
        <p:spPr>
          <a:xfrm>
            <a:off x="10218462" y="6157164"/>
            <a:ext cx="2094593" cy="61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31687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58DF1D-1267-470F-9798-65584B3CEA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" y="-1"/>
            <a:ext cx="12223039" cy="68763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78FBAA-2888-634D-B92A-2B9FC024FB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32121" y="579906"/>
            <a:ext cx="399169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Section Break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E3F8EB-3DFB-4ABD-A441-0DC32EA1C8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8" t="35400" r="8863" b="35672"/>
          <a:stretch/>
        </p:blipFill>
        <p:spPr>
          <a:xfrm>
            <a:off x="10410757" y="6175687"/>
            <a:ext cx="1694772" cy="59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79623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58DF1D-1267-470F-9798-65584B3CEA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" y="-1"/>
            <a:ext cx="12223039" cy="68763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78FBAA-2888-634D-B92A-2B9FC024FB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32121" y="579906"/>
            <a:ext cx="399169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Questions?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F67A23-312C-4681-9127-9941E41304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8" t="35400" r="8863" b="35672"/>
          <a:stretch/>
        </p:blipFill>
        <p:spPr>
          <a:xfrm>
            <a:off x="10410757" y="6175687"/>
            <a:ext cx="1694772" cy="59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4058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estions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lelogram 1">
            <a:extLst>
              <a:ext uri="{FF2B5EF4-FFF2-40B4-BE49-F238E27FC236}">
                <a16:creationId xmlns:a16="http://schemas.microsoft.com/office/drawing/2014/main" id="{554C47E5-A875-4A65-9B27-BDEA73321620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A84B34-3F96-4B87-960D-7166589033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166" y="-815658"/>
            <a:ext cx="7452905" cy="74529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45BE116-EC7C-4E0A-9665-B944B994EB51}"/>
              </a:ext>
            </a:extLst>
          </p:cNvPr>
          <p:cNvSpPr/>
          <p:nvPr userDrawn="1"/>
        </p:nvSpPr>
        <p:spPr>
          <a:xfrm>
            <a:off x="5508017" y="6291453"/>
            <a:ext cx="6716028" cy="5878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/>
          </a:p>
        </p:txBody>
      </p:sp>
    </p:spTree>
    <p:extLst>
      <p:ext uri="{BB962C8B-B14F-4D97-AF65-F5344CB8AC3E}">
        <p14:creationId xmlns:p14="http://schemas.microsoft.com/office/powerpoint/2010/main" val="309755485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3" y="-38209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7993" y="2618058"/>
            <a:ext cx="1679772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PASS’ flagship event November 6-9 </a:t>
            </a:r>
          </a:p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Seattle, Washington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30980" y="2618058"/>
            <a:ext cx="171372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2384" y="2618058"/>
            <a:ext cx="171225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8609" y="5443025"/>
            <a:ext cx="171887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3112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150" y="4177394"/>
            <a:ext cx="1172772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8629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209" y="1133864"/>
            <a:ext cx="1569768" cy="1569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39" y="1022499"/>
            <a:ext cx="1723021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805" y="1053428"/>
            <a:ext cx="1692179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610" y="3815829"/>
            <a:ext cx="1757345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461" y="3878887"/>
            <a:ext cx="1665168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0567" y="3589305"/>
            <a:ext cx="591062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335" y="558360"/>
            <a:ext cx="3503429" cy="346264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4706" algn="l"/>
              </a:tabLst>
            </a:pPr>
            <a:r>
              <a:rPr lang="en-US" sz="5333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986" y="3956173"/>
            <a:ext cx="3254621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47777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45726" y="-194368"/>
            <a:ext cx="1871829" cy="1228434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0" y="2485516"/>
            <a:ext cx="11005483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 for attending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3866951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993" y="4618969"/>
            <a:ext cx="1956984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2320" y="4618969"/>
            <a:ext cx="2707581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0FCBF8-8089-4228-815D-946C79BEE4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8" t="35400" r="8863" b="35672"/>
          <a:stretch/>
        </p:blipFill>
        <p:spPr>
          <a:xfrm>
            <a:off x="668108" y="475576"/>
            <a:ext cx="3482360" cy="12243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646B33-643C-4E57-A2E5-CC34356CA7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911" y="6233360"/>
            <a:ext cx="524493" cy="5244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75856D-30EC-482B-AE01-32010D11F60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299" y="6233360"/>
            <a:ext cx="524493" cy="52449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47D5C6D-FAAD-42FA-BCD8-50730C3F9510}"/>
              </a:ext>
            </a:extLst>
          </p:cNvPr>
          <p:cNvSpPr/>
          <p:nvPr userDrawn="1"/>
        </p:nvSpPr>
        <p:spPr>
          <a:xfrm>
            <a:off x="4116251" y="6268197"/>
            <a:ext cx="81686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	@sqlpass #sqlpass                   @</a:t>
            </a:r>
            <a:r>
              <a:rPr lang="en-US" sz="2400" dirty="0" err="1">
                <a:solidFill>
                  <a:schemeClr val="bg2"/>
                </a:solidFill>
              </a:rPr>
              <a:t>PASScommunity</a:t>
            </a:r>
            <a:endParaRPr 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60329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chnical Assist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2572"/>
          <p:cNvSpPr/>
          <p:nvPr userDrawn="1"/>
        </p:nvSpPr>
        <p:spPr>
          <a:xfrm>
            <a:off x="4760403" y="2786744"/>
            <a:ext cx="382533" cy="382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" name="Shape 2557"/>
          <p:cNvSpPr/>
          <p:nvPr userDrawn="1"/>
        </p:nvSpPr>
        <p:spPr>
          <a:xfrm>
            <a:off x="724519" y="2852713"/>
            <a:ext cx="371544" cy="371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91" y="6559"/>
                </a:moveTo>
                <a:cubicBezTo>
                  <a:pt x="12727" y="6341"/>
                  <a:pt x="12420" y="6172"/>
                  <a:pt x="12078" y="6058"/>
                </a:cubicBezTo>
                <a:cubicBezTo>
                  <a:pt x="11737" y="5946"/>
                  <a:pt x="11367" y="5889"/>
                  <a:pt x="10978" y="5889"/>
                </a:cubicBezTo>
                <a:cubicBezTo>
                  <a:pt x="10477" y="5889"/>
                  <a:pt x="10025" y="5967"/>
                  <a:pt x="9633" y="6120"/>
                </a:cubicBezTo>
                <a:cubicBezTo>
                  <a:pt x="9239" y="6275"/>
                  <a:pt x="8900" y="6494"/>
                  <a:pt x="8623" y="6771"/>
                </a:cubicBezTo>
                <a:cubicBezTo>
                  <a:pt x="8346" y="7049"/>
                  <a:pt x="8133" y="7392"/>
                  <a:pt x="7992" y="7788"/>
                </a:cubicBezTo>
                <a:cubicBezTo>
                  <a:pt x="7853" y="8180"/>
                  <a:pt x="7782" y="8620"/>
                  <a:pt x="7782" y="9096"/>
                </a:cubicBezTo>
                <a:lnTo>
                  <a:pt x="7782" y="9217"/>
                </a:lnTo>
                <a:lnTo>
                  <a:pt x="8880" y="9217"/>
                </a:lnTo>
                <a:lnTo>
                  <a:pt x="8877" y="9093"/>
                </a:lnTo>
                <a:cubicBezTo>
                  <a:pt x="8868" y="8767"/>
                  <a:pt x="8908" y="8461"/>
                  <a:pt x="8993" y="8187"/>
                </a:cubicBezTo>
                <a:cubicBezTo>
                  <a:pt x="9079" y="7914"/>
                  <a:pt x="9207" y="7675"/>
                  <a:pt x="9377" y="7473"/>
                </a:cubicBezTo>
                <a:cubicBezTo>
                  <a:pt x="9545" y="7274"/>
                  <a:pt x="9762" y="7115"/>
                  <a:pt x="10024" y="7000"/>
                </a:cubicBezTo>
                <a:cubicBezTo>
                  <a:pt x="10287" y="6884"/>
                  <a:pt x="10594" y="6827"/>
                  <a:pt x="10937" y="6827"/>
                </a:cubicBezTo>
                <a:cubicBezTo>
                  <a:pt x="11182" y="6827"/>
                  <a:pt x="11418" y="6868"/>
                  <a:pt x="11639" y="6950"/>
                </a:cubicBezTo>
                <a:cubicBezTo>
                  <a:pt x="11858" y="7032"/>
                  <a:pt x="12053" y="7146"/>
                  <a:pt x="12218" y="7289"/>
                </a:cubicBezTo>
                <a:cubicBezTo>
                  <a:pt x="12381" y="7431"/>
                  <a:pt x="12512" y="7605"/>
                  <a:pt x="12609" y="7808"/>
                </a:cubicBezTo>
                <a:cubicBezTo>
                  <a:pt x="12704" y="8011"/>
                  <a:pt x="12752" y="8236"/>
                  <a:pt x="12752" y="8478"/>
                </a:cubicBezTo>
                <a:cubicBezTo>
                  <a:pt x="12752" y="8797"/>
                  <a:pt x="12674" y="9089"/>
                  <a:pt x="12519" y="9350"/>
                </a:cubicBezTo>
                <a:cubicBezTo>
                  <a:pt x="12359" y="9618"/>
                  <a:pt x="12154" y="9865"/>
                  <a:pt x="11913" y="10082"/>
                </a:cubicBezTo>
                <a:cubicBezTo>
                  <a:pt x="11624" y="10337"/>
                  <a:pt x="11374" y="10568"/>
                  <a:pt x="11170" y="10771"/>
                </a:cubicBezTo>
                <a:cubicBezTo>
                  <a:pt x="10959" y="10979"/>
                  <a:pt x="10789" y="11200"/>
                  <a:pt x="10662" y="11428"/>
                </a:cubicBezTo>
                <a:cubicBezTo>
                  <a:pt x="10534" y="11657"/>
                  <a:pt x="10441" y="11916"/>
                  <a:pt x="10385" y="12199"/>
                </a:cubicBezTo>
                <a:cubicBezTo>
                  <a:pt x="10329" y="12478"/>
                  <a:pt x="10305" y="12827"/>
                  <a:pt x="10315" y="13237"/>
                </a:cubicBezTo>
                <a:lnTo>
                  <a:pt x="10318" y="13355"/>
                </a:lnTo>
                <a:lnTo>
                  <a:pt x="11407" y="13355"/>
                </a:lnTo>
                <a:lnTo>
                  <a:pt x="11410" y="13237"/>
                </a:lnTo>
                <a:cubicBezTo>
                  <a:pt x="11418" y="12838"/>
                  <a:pt x="11436" y="12531"/>
                  <a:pt x="11463" y="12322"/>
                </a:cubicBezTo>
                <a:cubicBezTo>
                  <a:pt x="11488" y="12125"/>
                  <a:pt x="11538" y="11956"/>
                  <a:pt x="11611" y="11821"/>
                </a:cubicBezTo>
                <a:cubicBezTo>
                  <a:pt x="11687" y="11684"/>
                  <a:pt x="11803" y="11541"/>
                  <a:pt x="11959" y="11399"/>
                </a:cubicBezTo>
                <a:cubicBezTo>
                  <a:pt x="12127" y="11245"/>
                  <a:pt x="12351" y="11031"/>
                  <a:pt x="12630" y="10762"/>
                </a:cubicBezTo>
                <a:cubicBezTo>
                  <a:pt x="12979" y="10441"/>
                  <a:pt x="13270" y="10102"/>
                  <a:pt x="13495" y="9753"/>
                </a:cubicBezTo>
                <a:cubicBezTo>
                  <a:pt x="13729" y="9393"/>
                  <a:pt x="13847" y="8952"/>
                  <a:pt x="13847" y="8439"/>
                </a:cubicBezTo>
                <a:cubicBezTo>
                  <a:pt x="13847" y="8038"/>
                  <a:pt x="13770" y="7675"/>
                  <a:pt x="13618" y="7362"/>
                </a:cubicBezTo>
                <a:cubicBezTo>
                  <a:pt x="13467" y="7050"/>
                  <a:pt x="13256" y="6780"/>
                  <a:pt x="12991" y="6559"/>
                </a:cubicBezTo>
                <a:moveTo>
                  <a:pt x="10179" y="15706"/>
                </a:moveTo>
                <a:lnTo>
                  <a:pt x="11558" y="15706"/>
                </a:lnTo>
                <a:lnTo>
                  <a:pt x="11558" y="14072"/>
                </a:lnTo>
                <a:lnTo>
                  <a:pt x="10179" y="14072"/>
                </a:lnTo>
                <a:cubicBezTo>
                  <a:pt x="10179" y="14072"/>
                  <a:pt x="10179" y="15706"/>
                  <a:pt x="10179" y="15706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Shape 2538"/>
          <p:cNvSpPr/>
          <p:nvPr userDrawn="1"/>
        </p:nvSpPr>
        <p:spPr>
          <a:xfrm>
            <a:off x="8823459" y="2804160"/>
            <a:ext cx="341040" cy="414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5891"/>
                </a:moveTo>
                <a:lnTo>
                  <a:pt x="1200" y="5891"/>
                </a:lnTo>
                <a:lnTo>
                  <a:pt x="1200" y="3927"/>
                </a:lnTo>
                <a:lnTo>
                  <a:pt x="6000" y="3927"/>
                </a:lnTo>
                <a:cubicBezTo>
                  <a:pt x="6000" y="4469"/>
                  <a:pt x="6538" y="4909"/>
                  <a:pt x="7200" y="4909"/>
                </a:cubicBezTo>
                <a:lnTo>
                  <a:pt x="14400" y="4909"/>
                </a:lnTo>
                <a:cubicBezTo>
                  <a:pt x="15062" y="4909"/>
                  <a:pt x="15600" y="4469"/>
                  <a:pt x="15600" y="3927"/>
                </a:cubicBezTo>
                <a:lnTo>
                  <a:pt x="20400" y="3927"/>
                </a:lnTo>
                <a:cubicBezTo>
                  <a:pt x="20400" y="3927"/>
                  <a:pt x="20400" y="5891"/>
                  <a:pt x="20400" y="58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6873"/>
                </a:lnTo>
                <a:lnTo>
                  <a:pt x="20400" y="6873"/>
                </a:lnTo>
                <a:cubicBezTo>
                  <a:pt x="20400" y="6873"/>
                  <a:pt x="20400" y="20618"/>
                  <a:pt x="20400" y="20618"/>
                </a:cubicBezTo>
                <a:close/>
                <a:moveTo>
                  <a:pt x="7200" y="1964"/>
                </a:moveTo>
                <a:lnTo>
                  <a:pt x="14400" y="1964"/>
                </a:lnTo>
                <a:lnTo>
                  <a:pt x="14400" y="3927"/>
                </a:lnTo>
                <a:lnTo>
                  <a:pt x="7200" y="3927"/>
                </a:lnTo>
                <a:cubicBezTo>
                  <a:pt x="7200" y="3927"/>
                  <a:pt x="7200" y="1964"/>
                  <a:pt x="7200" y="1964"/>
                </a:cubicBezTo>
                <a:close/>
                <a:moveTo>
                  <a:pt x="20400" y="2945"/>
                </a:moveTo>
                <a:lnTo>
                  <a:pt x="15600" y="2945"/>
                </a:lnTo>
                <a:lnTo>
                  <a:pt x="15600" y="1964"/>
                </a:lnTo>
                <a:cubicBezTo>
                  <a:pt x="15600" y="1422"/>
                  <a:pt x="15062" y="982"/>
                  <a:pt x="14400" y="982"/>
                </a:cubicBezTo>
                <a:lnTo>
                  <a:pt x="12000" y="982"/>
                </a:lnTo>
                <a:cubicBezTo>
                  <a:pt x="12000" y="440"/>
                  <a:pt x="11462" y="0"/>
                  <a:pt x="10800" y="0"/>
                </a:cubicBezTo>
                <a:cubicBezTo>
                  <a:pt x="10138" y="0"/>
                  <a:pt x="9600" y="440"/>
                  <a:pt x="9600" y="982"/>
                </a:cubicBezTo>
                <a:lnTo>
                  <a:pt x="7200" y="982"/>
                </a:lnTo>
                <a:cubicBezTo>
                  <a:pt x="6538" y="982"/>
                  <a:pt x="6000" y="1422"/>
                  <a:pt x="6000" y="1964"/>
                </a:cubicBezTo>
                <a:lnTo>
                  <a:pt x="6000" y="2945"/>
                </a:lnTo>
                <a:lnTo>
                  <a:pt x="1200" y="2945"/>
                </a:lnTo>
                <a:cubicBezTo>
                  <a:pt x="538" y="2945"/>
                  <a:pt x="0" y="3386"/>
                  <a:pt x="0" y="3927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3927"/>
                </a:lnTo>
                <a:cubicBezTo>
                  <a:pt x="21600" y="3386"/>
                  <a:pt x="21062" y="2945"/>
                  <a:pt x="20400" y="2945"/>
                </a:cubicBezTo>
                <a:moveTo>
                  <a:pt x="4200" y="16691"/>
                </a:moveTo>
                <a:lnTo>
                  <a:pt x="15000" y="16691"/>
                </a:lnTo>
                <a:cubicBezTo>
                  <a:pt x="15331" y="16691"/>
                  <a:pt x="15600" y="16472"/>
                  <a:pt x="15600" y="16200"/>
                </a:cubicBezTo>
                <a:cubicBezTo>
                  <a:pt x="15600" y="15929"/>
                  <a:pt x="15331" y="15709"/>
                  <a:pt x="15000" y="15709"/>
                </a:cubicBez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moveTo>
                  <a:pt x="4200" y="13745"/>
                </a:moveTo>
                <a:lnTo>
                  <a:pt x="17400" y="13745"/>
                </a:lnTo>
                <a:cubicBezTo>
                  <a:pt x="17731" y="13745"/>
                  <a:pt x="18000" y="13526"/>
                  <a:pt x="18000" y="13255"/>
                </a:cubicBezTo>
                <a:cubicBezTo>
                  <a:pt x="18000" y="12984"/>
                  <a:pt x="17731" y="12764"/>
                  <a:pt x="17400" y="12764"/>
                </a:cubicBezTo>
                <a:lnTo>
                  <a:pt x="4200" y="12764"/>
                </a:lnTo>
                <a:cubicBezTo>
                  <a:pt x="3869" y="12764"/>
                  <a:pt x="3600" y="12984"/>
                  <a:pt x="3600" y="13255"/>
                </a:cubicBezTo>
                <a:cubicBezTo>
                  <a:pt x="3600" y="13526"/>
                  <a:pt x="3869" y="13745"/>
                  <a:pt x="4200" y="13745"/>
                </a:cubicBezTo>
                <a:moveTo>
                  <a:pt x="4200" y="10800"/>
                </a:moveTo>
                <a:lnTo>
                  <a:pt x="11400" y="10800"/>
                </a:lnTo>
                <a:cubicBezTo>
                  <a:pt x="11731" y="10800"/>
                  <a:pt x="12000" y="10581"/>
                  <a:pt x="12000" y="10309"/>
                </a:cubicBezTo>
                <a:cubicBezTo>
                  <a:pt x="12000" y="10038"/>
                  <a:pt x="11731" y="9818"/>
                  <a:pt x="11400" y="9818"/>
                </a:cubicBezTo>
                <a:lnTo>
                  <a:pt x="4200" y="9818"/>
                </a:lnTo>
                <a:cubicBezTo>
                  <a:pt x="3869" y="9818"/>
                  <a:pt x="3600" y="10038"/>
                  <a:pt x="3600" y="10309"/>
                </a:cubicBezTo>
                <a:cubicBezTo>
                  <a:pt x="3600" y="10581"/>
                  <a:pt x="3869" y="10800"/>
                  <a:pt x="4200" y="108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733622" y="3367299"/>
            <a:ext cx="2576317" cy="0"/>
          </a:xfrm>
          <a:prstGeom prst="line">
            <a:avLst/>
          </a:prstGeom>
          <a:ln w="95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4764448" y="3367299"/>
            <a:ext cx="2576317" cy="0"/>
          </a:xfrm>
          <a:prstGeom prst="line">
            <a:avLst/>
          </a:prstGeom>
          <a:ln w="95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8795276" y="3367299"/>
            <a:ext cx="2576317" cy="0"/>
          </a:xfrm>
          <a:prstGeom prst="line">
            <a:avLst/>
          </a:prstGeom>
          <a:ln w="95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 userDrawn="1"/>
        </p:nvSpPr>
        <p:spPr>
          <a:xfrm>
            <a:off x="663577" y="3509519"/>
            <a:ext cx="26781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b="0" i="0" kern="1200" dirty="0">
                <a:solidFill>
                  <a:srgbClr val="555858"/>
                </a:solidFill>
                <a:latin typeface="+mn-lt"/>
                <a:ea typeface="Gotham Light" charset="0"/>
                <a:cs typeface="Gotham Light" charset="0"/>
              </a:rPr>
              <a:t>If you require assistance during the session, type your inquiry into the question pane on the right side.</a:t>
            </a:r>
          </a:p>
        </p:txBody>
      </p:sp>
      <p:sp>
        <p:nvSpPr>
          <p:cNvPr id="32" name="TextBox 31"/>
          <p:cNvSpPr txBox="1"/>
          <p:nvPr userDrawn="1"/>
        </p:nvSpPr>
        <p:spPr>
          <a:xfrm>
            <a:off x="4696396" y="3509519"/>
            <a:ext cx="26781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600" b="0" i="0" kern="1200" dirty="0">
                <a:solidFill>
                  <a:srgbClr val="555858"/>
                </a:solidFill>
                <a:latin typeface="+mn-lt"/>
                <a:ea typeface="Gotham Light" charset="0"/>
                <a:cs typeface="Gotham Light" charset="0"/>
              </a:rPr>
              <a:t>Maximize your screen with the zoom button on the top of the presentation window.</a:t>
            </a:r>
          </a:p>
        </p:txBody>
      </p:sp>
      <p:sp>
        <p:nvSpPr>
          <p:cNvPr id="33" name="TextBox 32"/>
          <p:cNvSpPr txBox="1"/>
          <p:nvPr userDrawn="1"/>
        </p:nvSpPr>
        <p:spPr>
          <a:xfrm>
            <a:off x="8735234" y="3509519"/>
            <a:ext cx="26781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600" b="0" i="0" kern="1200" dirty="0">
                <a:solidFill>
                  <a:srgbClr val="555858"/>
                </a:solidFill>
                <a:latin typeface="+mn-lt"/>
                <a:ea typeface="Gotham Light" charset="0"/>
                <a:cs typeface="Gotham Light" charset="0"/>
              </a:rPr>
              <a:t>Please fill in the short evaluation following the session. It will appear in your web browser.</a:t>
            </a:r>
          </a:p>
        </p:txBody>
      </p:sp>
      <p:sp>
        <p:nvSpPr>
          <p:cNvPr id="34" name="TextBox 33"/>
          <p:cNvSpPr txBox="1"/>
          <p:nvPr userDrawn="1"/>
        </p:nvSpPr>
        <p:spPr>
          <a:xfrm>
            <a:off x="527991" y="487637"/>
            <a:ext cx="11191043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3600" dirty="0">
                <a:latin typeface="+mj-lt"/>
              </a:rPr>
              <a:t>Technical Assistance</a:t>
            </a:r>
            <a:endParaRPr lang="en-US" sz="3600" b="0" i="0" kern="1200" baseline="0" dirty="0">
              <a:solidFill>
                <a:schemeClr val="tx1"/>
              </a:solidFill>
              <a:latin typeface="+mj-lt"/>
              <a:ea typeface="Gotham Light" charset="0"/>
              <a:cs typeface="Gotham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065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8D44C8-CB72-42D5-8D01-4A502D2A2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82F38-FC69-4A84-BB81-89A5E2657320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1CC240-93FD-493C-822E-C51A290B4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35C07-A730-4D94-A24F-CFDF00C44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6E5DF-83DD-443F-AB29-C151CA6B0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0430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45726" y="-194368"/>
            <a:ext cx="1871829" cy="1228434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0" y="2485516"/>
            <a:ext cx="11005483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Coming up next…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242" y="3866951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[Next Session Title]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0242" y="4815428"/>
            <a:ext cx="6711949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[Speaker Name]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287F28-CADA-42F3-9E6B-28516D912E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8" t="35400" r="8863" b="35672"/>
          <a:stretch/>
        </p:blipFill>
        <p:spPr>
          <a:xfrm>
            <a:off x="668108" y="475576"/>
            <a:ext cx="3482360" cy="12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8708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4" y="4629790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8" y="5597236"/>
            <a:ext cx="6028267" cy="740875"/>
          </a:xfr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7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[SPEAKER FIRST, SPEAKER LAST], Title, Company</a:t>
            </a:r>
          </a:p>
          <a:p>
            <a:pPr lvl="0"/>
            <a:r>
              <a:rPr lang="en-US" dirty="0"/>
              <a:t>Moderated By: [MODERATOR]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8" y="3274739"/>
            <a:ext cx="6028267" cy="1289540"/>
          </a:xfrm>
        </p:spPr>
        <p:txBody>
          <a:bodyPr anchor="b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C547DB2E-3A42-CB46-9F16-F2DFD7625BF5}"/>
              </a:ext>
            </a:extLst>
          </p:cNvPr>
          <p:cNvSpPr/>
          <p:nvPr userDrawn="1"/>
        </p:nvSpPr>
        <p:spPr>
          <a:xfrm flipV="1">
            <a:off x="9184703" y="-30678"/>
            <a:ext cx="3036759" cy="5693347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2707423 w 4228795"/>
              <a:gd name="connsiteY3" fmla="*/ 6022880 h 6618452"/>
              <a:gd name="connsiteX4" fmla="*/ 0 w 4228795"/>
              <a:gd name="connsiteY4" fmla="*/ 6618452 h 6618452"/>
              <a:gd name="connsiteX0" fmla="*/ 0 w 4228795"/>
              <a:gd name="connsiteY0" fmla="*/ 6618452 h 6625887"/>
              <a:gd name="connsiteX1" fmla="*/ 3531945 w 4228795"/>
              <a:gd name="connsiteY1" fmla="*/ 0 h 6625887"/>
              <a:gd name="connsiteX2" fmla="*/ 4228795 w 4228795"/>
              <a:gd name="connsiteY2" fmla="*/ 8082 h 6625887"/>
              <a:gd name="connsiteX3" fmla="*/ 2890479 w 4228795"/>
              <a:gd name="connsiteY3" fmla="*/ 6625887 h 6625887"/>
              <a:gd name="connsiteX4" fmla="*/ 0 w 4228795"/>
              <a:gd name="connsiteY4" fmla="*/ 6618452 h 6625887"/>
              <a:gd name="connsiteX0" fmla="*/ 0 w 3531945"/>
              <a:gd name="connsiteY0" fmla="*/ 6618452 h 6625887"/>
              <a:gd name="connsiteX1" fmla="*/ 3531945 w 3531945"/>
              <a:gd name="connsiteY1" fmla="*/ 0 h 6625887"/>
              <a:gd name="connsiteX2" fmla="*/ 2732044 w 3531945"/>
              <a:gd name="connsiteY2" fmla="*/ 2075536 h 6625887"/>
              <a:gd name="connsiteX3" fmla="*/ 2890479 w 3531945"/>
              <a:gd name="connsiteY3" fmla="*/ 6625887 h 6625887"/>
              <a:gd name="connsiteX4" fmla="*/ 0 w 3531945"/>
              <a:gd name="connsiteY4" fmla="*/ 6618452 h 6625887"/>
              <a:gd name="connsiteX0" fmla="*/ 0 w 3531945"/>
              <a:gd name="connsiteY0" fmla="*/ 6618452 h 6625887"/>
              <a:gd name="connsiteX1" fmla="*/ 3531945 w 3531945"/>
              <a:gd name="connsiteY1" fmla="*/ 0 h 6625887"/>
              <a:gd name="connsiteX2" fmla="*/ 2893564 w 3531945"/>
              <a:gd name="connsiteY2" fmla="*/ 2010928 h 6625887"/>
              <a:gd name="connsiteX3" fmla="*/ 2890479 w 3531945"/>
              <a:gd name="connsiteY3" fmla="*/ 6625887 h 6625887"/>
              <a:gd name="connsiteX4" fmla="*/ 0 w 3531945"/>
              <a:gd name="connsiteY4" fmla="*/ 6618452 h 6625887"/>
              <a:gd name="connsiteX0" fmla="*/ 0 w 2893564"/>
              <a:gd name="connsiteY0" fmla="*/ 5369364 h 5376799"/>
              <a:gd name="connsiteX1" fmla="*/ 2864330 w 2893564"/>
              <a:gd name="connsiteY1" fmla="*/ 0 h 5376799"/>
              <a:gd name="connsiteX2" fmla="*/ 2893564 w 2893564"/>
              <a:gd name="connsiteY2" fmla="*/ 761840 h 5376799"/>
              <a:gd name="connsiteX3" fmla="*/ 2890479 w 2893564"/>
              <a:gd name="connsiteY3" fmla="*/ 5376799 h 5376799"/>
              <a:gd name="connsiteX4" fmla="*/ 0 w 2893564"/>
              <a:gd name="connsiteY4" fmla="*/ 5369364 h 5376799"/>
              <a:gd name="connsiteX0" fmla="*/ 0 w 2896634"/>
              <a:gd name="connsiteY0" fmla="*/ 5423205 h 5430640"/>
              <a:gd name="connsiteX1" fmla="*/ 2896634 w 2896634"/>
              <a:gd name="connsiteY1" fmla="*/ 0 h 5430640"/>
              <a:gd name="connsiteX2" fmla="*/ 2893564 w 2896634"/>
              <a:gd name="connsiteY2" fmla="*/ 815681 h 5430640"/>
              <a:gd name="connsiteX3" fmla="*/ 2890479 w 2896634"/>
              <a:gd name="connsiteY3" fmla="*/ 5430640 h 5430640"/>
              <a:gd name="connsiteX4" fmla="*/ 0 w 2896634"/>
              <a:gd name="connsiteY4" fmla="*/ 5423205 h 5430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6634" h="5430640">
                <a:moveTo>
                  <a:pt x="0" y="5423205"/>
                </a:moveTo>
                <a:lnTo>
                  <a:pt x="2896634" y="0"/>
                </a:lnTo>
                <a:cubicBezTo>
                  <a:pt x="2895611" y="271894"/>
                  <a:pt x="2894587" y="543787"/>
                  <a:pt x="2893564" y="815681"/>
                </a:cubicBezTo>
                <a:cubicBezTo>
                  <a:pt x="2892536" y="2354001"/>
                  <a:pt x="2891507" y="3892320"/>
                  <a:pt x="2890479" y="5430640"/>
                </a:cubicBezTo>
                <a:lnTo>
                  <a:pt x="0" y="542320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Parallelogram 53">
            <a:extLst>
              <a:ext uri="{FF2B5EF4-FFF2-40B4-BE49-F238E27FC236}">
                <a16:creationId xmlns:a16="http://schemas.microsoft.com/office/drawing/2014/main" id="{77B5575C-4715-D644-A469-D39C9A84C288}"/>
              </a:ext>
            </a:extLst>
          </p:cNvPr>
          <p:cNvSpPr/>
          <p:nvPr userDrawn="1"/>
        </p:nvSpPr>
        <p:spPr>
          <a:xfrm>
            <a:off x="7599063" y="-59498"/>
            <a:ext cx="4635267" cy="697036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758106 w 4301085"/>
              <a:gd name="connsiteY2" fmla="*/ 343414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758106"/>
              <a:gd name="connsiteY0" fmla="*/ 4965700 h 4965700"/>
              <a:gd name="connsiteX1" fmla="*/ 2647627 w 3758106"/>
              <a:gd name="connsiteY1" fmla="*/ 0 h 4965700"/>
              <a:gd name="connsiteX2" fmla="*/ 3758106 w 3758106"/>
              <a:gd name="connsiteY2" fmla="*/ 343414 h 4965700"/>
              <a:gd name="connsiteX3" fmla="*/ 3341893 w 3758106"/>
              <a:gd name="connsiteY3" fmla="*/ 4868350 h 4965700"/>
              <a:gd name="connsiteX4" fmla="*/ 0 w 3758106"/>
              <a:gd name="connsiteY4" fmla="*/ 4965700 h 4965700"/>
              <a:gd name="connsiteX0" fmla="*/ 0 w 3758106"/>
              <a:gd name="connsiteY0" fmla="*/ 4965700 h 4965700"/>
              <a:gd name="connsiteX1" fmla="*/ 2647627 w 3758106"/>
              <a:gd name="connsiteY1" fmla="*/ 0 h 4965700"/>
              <a:gd name="connsiteX2" fmla="*/ 3758106 w 3758106"/>
              <a:gd name="connsiteY2" fmla="*/ 343414 h 4965700"/>
              <a:gd name="connsiteX3" fmla="*/ 2995294 w 3758106"/>
              <a:gd name="connsiteY3" fmla="*/ 4892532 h 4965700"/>
              <a:gd name="connsiteX4" fmla="*/ 0 w 3758106"/>
              <a:gd name="connsiteY4" fmla="*/ 4965700 h 4965700"/>
              <a:gd name="connsiteX0" fmla="*/ 0 w 3758106"/>
              <a:gd name="connsiteY0" fmla="*/ 4965700 h 4965700"/>
              <a:gd name="connsiteX1" fmla="*/ 2647627 w 3758106"/>
              <a:gd name="connsiteY1" fmla="*/ 0 h 4965700"/>
              <a:gd name="connsiteX2" fmla="*/ 3758106 w 3758106"/>
              <a:gd name="connsiteY2" fmla="*/ 343414 h 4965700"/>
              <a:gd name="connsiteX3" fmla="*/ 3019475 w 3758106"/>
              <a:gd name="connsiteY3" fmla="*/ 4715202 h 4965700"/>
              <a:gd name="connsiteX4" fmla="*/ 0 w 3758106"/>
              <a:gd name="connsiteY4" fmla="*/ 4965700 h 4965700"/>
              <a:gd name="connsiteX0" fmla="*/ 0 w 3019475"/>
              <a:gd name="connsiteY0" fmla="*/ 4965700 h 4965700"/>
              <a:gd name="connsiteX1" fmla="*/ 2647627 w 3019475"/>
              <a:gd name="connsiteY1" fmla="*/ 0 h 4965700"/>
              <a:gd name="connsiteX2" fmla="*/ 2839216 w 3019475"/>
              <a:gd name="connsiteY2" fmla="*/ 351475 h 4965700"/>
              <a:gd name="connsiteX3" fmla="*/ 3019475 w 3019475"/>
              <a:gd name="connsiteY3" fmla="*/ 4715202 h 4965700"/>
              <a:gd name="connsiteX4" fmla="*/ 0 w 3019475"/>
              <a:gd name="connsiteY4" fmla="*/ 4965700 h 4965700"/>
              <a:gd name="connsiteX0" fmla="*/ 0 w 3306722"/>
              <a:gd name="connsiteY0" fmla="*/ 4976945 h 4976945"/>
              <a:gd name="connsiteX1" fmla="*/ 2647627 w 3306722"/>
              <a:gd name="connsiteY1" fmla="*/ 11245 h 4976945"/>
              <a:gd name="connsiteX2" fmla="*/ 3306722 w 3306722"/>
              <a:gd name="connsiteY2" fmla="*/ 0 h 4976945"/>
              <a:gd name="connsiteX3" fmla="*/ 3019475 w 3306722"/>
              <a:gd name="connsiteY3" fmla="*/ 4726447 h 4976945"/>
              <a:gd name="connsiteX4" fmla="*/ 0 w 3306722"/>
              <a:gd name="connsiteY4" fmla="*/ 4976945 h 4976945"/>
              <a:gd name="connsiteX0" fmla="*/ 0 w 3309651"/>
              <a:gd name="connsiteY0" fmla="*/ 4976945 h 4976945"/>
              <a:gd name="connsiteX1" fmla="*/ 2647627 w 3309651"/>
              <a:gd name="connsiteY1" fmla="*/ 11245 h 4976945"/>
              <a:gd name="connsiteX2" fmla="*/ 3306722 w 3309651"/>
              <a:gd name="connsiteY2" fmla="*/ 0 h 4976945"/>
              <a:gd name="connsiteX3" fmla="*/ 3309651 w 3309651"/>
              <a:gd name="connsiteY3" fmla="*/ 4968261 h 4976945"/>
              <a:gd name="connsiteX4" fmla="*/ 0 w 3309651"/>
              <a:gd name="connsiteY4" fmla="*/ 4976945 h 497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9651" h="4976945">
                <a:moveTo>
                  <a:pt x="0" y="4976945"/>
                </a:moveTo>
                <a:lnTo>
                  <a:pt x="2647627" y="11245"/>
                </a:lnTo>
                <a:lnTo>
                  <a:pt x="3306722" y="0"/>
                </a:lnTo>
                <a:cubicBezTo>
                  <a:pt x="3307698" y="1656087"/>
                  <a:pt x="3308675" y="3312174"/>
                  <a:pt x="3309651" y="4968261"/>
                </a:cubicBezTo>
                <a:lnTo>
                  <a:pt x="0" y="4976945"/>
                </a:lnTo>
                <a:close/>
              </a:path>
            </a:pathLst>
          </a:custGeom>
          <a:solidFill>
            <a:schemeClr val="accent3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3CA6C5-51B4-4B20-B865-59B72FDEF2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8" t="35400" r="8863" b="35672"/>
          <a:stretch/>
        </p:blipFill>
        <p:spPr>
          <a:xfrm>
            <a:off x="668108" y="475576"/>
            <a:ext cx="3482360" cy="12243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0B16CE0-C9A4-4BC6-AE9D-3081D4581557}"/>
              </a:ext>
            </a:extLst>
          </p:cNvPr>
          <p:cNvSpPr/>
          <p:nvPr userDrawn="1"/>
        </p:nvSpPr>
        <p:spPr>
          <a:xfrm>
            <a:off x="8708" y="6339837"/>
            <a:ext cx="12226832" cy="5878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23D881-8E72-43D7-A55F-81508F0120B4}"/>
              </a:ext>
            </a:extLst>
          </p:cNvPr>
          <p:cNvSpPr txBox="1"/>
          <p:nvPr userDrawn="1"/>
        </p:nvSpPr>
        <p:spPr>
          <a:xfrm>
            <a:off x="7672251" y="6387528"/>
            <a:ext cx="6261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Presenting Sponsor</a:t>
            </a:r>
          </a:p>
        </p:txBody>
      </p:sp>
    </p:spTree>
    <p:extLst>
      <p:ext uri="{BB962C8B-B14F-4D97-AF65-F5344CB8AC3E}">
        <p14:creationId xmlns:p14="http://schemas.microsoft.com/office/powerpoint/2010/main" val="40290135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7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4"/>
            <a:ext cx="4330700" cy="540913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7" b="0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0" y="4645545"/>
            <a:ext cx="3819404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4"/>
            <a:ext cx="3816116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658001"/>
            <a:ext cx="3820672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5" name="Text Placeholder 48">
            <a:extLst>
              <a:ext uri="{FF2B5EF4-FFF2-40B4-BE49-F238E27FC236}">
                <a16:creationId xmlns:a16="http://schemas.microsoft.com/office/drawing/2014/main" id="{521CEFB5-969C-46E9-8C16-D1074F9C1A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74780" y="6170840"/>
            <a:ext cx="3820672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youremail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41010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20CBF8EC-00AA-43A3-A40A-C9B43668CC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278383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226EAF78-E7AE-4F00-9035-3E16AB26C5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278383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71774025-A4B3-46A5-8D60-8129E5966E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3" y="2880629"/>
            <a:ext cx="4907376" cy="318943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759EDA73-4547-484F-915B-65864FB68E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94793" y="2880629"/>
            <a:ext cx="4907376" cy="318943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727582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F7DBC941-FC7E-481E-A9D4-D37E48FD74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183266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34DBD3D6-2097-4167-8B3A-0ADE7CBDC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806713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8EE1A093-E4E5-4D05-98BC-3842BE7FBB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59" y="2183266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BC1E1234-B69E-498B-B4C2-7F63B00BC5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8" y="2806713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Text Placeholder 30">
            <a:extLst>
              <a:ext uri="{FF2B5EF4-FFF2-40B4-BE49-F238E27FC236}">
                <a16:creationId xmlns:a16="http://schemas.microsoft.com/office/drawing/2014/main" id="{96D3C649-CD9F-48C5-9704-0A1B04B93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183266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8C9AF090-BE55-4923-827D-7A853376331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806713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783319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58DF1D-1267-470F-9798-65584B3CEA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" y="-1"/>
            <a:ext cx="12223039" cy="68763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78FBAA-2888-634D-B92A-2B9FC024FB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32121" y="579906"/>
            <a:ext cx="399169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Section Break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A29DF3-5C5F-4C46-B0B5-F68ECE48B1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8" t="35400" r="8863" b="35672"/>
          <a:stretch/>
        </p:blipFill>
        <p:spPr>
          <a:xfrm>
            <a:off x="10410757" y="6175687"/>
            <a:ext cx="1694772" cy="59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7599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44F2BB7-8D42-4247-990D-5F593DDCF438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05A96EE-A720-49D8-88DE-FBB53A51EE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371" y="334969"/>
            <a:ext cx="11306755" cy="8172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144B62-2AC9-48F9-A309-79C8D09EB4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52" b="36187"/>
          <a:stretch/>
        </p:blipFill>
        <p:spPr>
          <a:xfrm>
            <a:off x="10218462" y="6157164"/>
            <a:ext cx="2094593" cy="61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5250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 hasCustomPrompt="1"/>
          </p:nvPr>
        </p:nvSpPr>
        <p:spPr>
          <a:xfrm>
            <a:off x="429371" y="1314316"/>
            <a:ext cx="11306755" cy="3681261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Click to edit Master text styles</a:t>
            </a:r>
          </a:p>
          <a:p>
            <a:pPr lvl="3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B64C42-6F2D-4D4B-B4C9-D7062BF62E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52" b="36187"/>
          <a:stretch/>
        </p:blipFill>
        <p:spPr>
          <a:xfrm>
            <a:off x="10218462" y="6157164"/>
            <a:ext cx="2094593" cy="61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81050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44F2BB7-8D42-4247-990D-5F593DDCF438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5F2DE6-7766-4453-8543-85CC632423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52" b="36187"/>
          <a:stretch/>
        </p:blipFill>
        <p:spPr>
          <a:xfrm>
            <a:off x="10218462" y="6157164"/>
            <a:ext cx="2094593" cy="61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4271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58DF1D-1267-470F-9798-65584B3CEA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" y="-1"/>
            <a:ext cx="12223039" cy="68763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78FBAA-2888-634D-B92A-2B9FC024FB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32121" y="579906"/>
            <a:ext cx="399169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Questions?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96D69A-42D8-4377-85EE-8AE041ECC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8" t="35400" r="8863" b="35672"/>
          <a:stretch/>
        </p:blipFill>
        <p:spPr>
          <a:xfrm>
            <a:off x="10410757" y="6175687"/>
            <a:ext cx="1694772" cy="59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194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54E1B-2A02-4990-A058-4CACBB477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1F87E-8D22-4F70-8701-66883A1FB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8BBFCE-C1BD-4A0F-8DCB-B076059C1A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D1A89D-E8D4-4EAA-9CB0-0738FFE24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82F38-FC69-4A84-BB81-89A5E2657320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57A85A-F6D2-4373-82AA-2D586D6DC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7C5681-39C9-4A4E-A6A7-436D21E0F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6E5DF-83DD-443F-AB29-C151CA6B0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69595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45726" y="-194368"/>
            <a:ext cx="1871829" cy="1228434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0" y="2485516"/>
            <a:ext cx="11005483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 for attending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3866951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993" y="4618969"/>
            <a:ext cx="1956984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2320" y="4618969"/>
            <a:ext cx="2707581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F9042F-5E1B-494F-9D71-16BC5E19D6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8" t="35400" r="8863" b="35672"/>
          <a:stretch/>
        </p:blipFill>
        <p:spPr>
          <a:xfrm>
            <a:off x="668108" y="475576"/>
            <a:ext cx="3482360" cy="1224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5DC049-08BE-43D0-AA9C-67FA013298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911" y="6233360"/>
            <a:ext cx="524493" cy="5244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08BA01-98AC-4877-8251-33B5A32E4CF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299" y="6233360"/>
            <a:ext cx="524493" cy="52449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C4C564-4818-48C7-A15A-3A3C62921D49}"/>
              </a:ext>
            </a:extLst>
          </p:cNvPr>
          <p:cNvSpPr/>
          <p:nvPr userDrawn="1"/>
        </p:nvSpPr>
        <p:spPr>
          <a:xfrm>
            <a:off x="4116251" y="6268197"/>
            <a:ext cx="81686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	@sqlpass #sqlpass                   @</a:t>
            </a:r>
            <a:r>
              <a:rPr lang="en-US" sz="2400" dirty="0" err="1">
                <a:solidFill>
                  <a:schemeClr val="bg2"/>
                </a:solidFill>
              </a:rPr>
              <a:t>PASScommunity</a:t>
            </a:r>
            <a:endParaRPr 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0545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estions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lelogram 1">
            <a:extLst>
              <a:ext uri="{FF2B5EF4-FFF2-40B4-BE49-F238E27FC236}">
                <a16:creationId xmlns:a16="http://schemas.microsoft.com/office/drawing/2014/main" id="{554C47E5-A875-4A65-9B27-BDEA73321620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E66F65-E717-4473-8EA5-A589F0305E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166" y="-815658"/>
            <a:ext cx="7452905" cy="74529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893717-635F-46DB-9FD1-8A4EAF4C39F5}"/>
              </a:ext>
            </a:extLst>
          </p:cNvPr>
          <p:cNvSpPr/>
          <p:nvPr userDrawn="1"/>
        </p:nvSpPr>
        <p:spPr>
          <a:xfrm>
            <a:off x="5715540" y="6339837"/>
            <a:ext cx="6520000" cy="5878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645E5-6D3E-41A8-8C60-BD0D7843D3DE}"/>
              </a:ext>
            </a:extLst>
          </p:cNvPr>
          <p:cNvSpPr txBox="1"/>
          <p:nvPr userDrawn="1"/>
        </p:nvSpPr>
        <p:spPr>
          <a:xfrm>
            <a:off x="7672251" y="6387528"/>
            <a:ext cx="6261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Presenting Sponsor</a:t>
            </a:r>
          </a:p>
        </p:txBody>
      </p:sp>
    </p:spTree>
    <p:extLst>
      <p:ext uri="{BB962C8B-B14F-4D97-AF65-F5344CB8AC3E}">
        <p14:creationId xmlns:p14="http://schemas.microsoft.com/office/powerpoint/2010/main" val="400438156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2572">
            <a:extLst>
              <a:ext uri="{FF2B5EF4-FFF2-40B4-BE49-F238E27FC236}">
                <a16:creationId xmlns:a16="http://schemas.microsoft.com/office/drawing/2014/main" id="{F19B1107-FC4F-43EB-8116-2608CC672FA8}"/>
              </a:ext>
            </a:extLst>
          </p:cNvPr>
          <p:cNvSpPr/>
          <p:nvPr userDrawn="1"/>
        </p:nvSpPr>
        <p:spPr>
          <a:xfrm>
            <a:off x="4760403" y="2786744"/>
            <a:ext cx="382533" cy="382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557">
            <a:extLst>
              <a:ext uri="{FF2B5EF4-FFF2-40B4-BE49-F238E27FC236}">
                <a16:creationId xmlns:a16="http://schemas.microsoft.com/office/drawing/2014/main" id="{C5D18694-064F-4A69-801B-D7FCC6C8E681}"/>
              </a:ext>
            </a:extLst>
          </p:cNvPr>
          <p:cNvSpPr/>
          <p:nvPr userDrawn="1"/>
        </p:nvSpPr>
        <p:spPr>
          <a:xfrm>
            <a:off x="724519" y="2852713"/>
            <a:ext cx="371544" cy="371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91" y="6559"/>
                </a:moveTo>
                <a:cubicBezTo>
                  <a:pt x="12727" y="6341"/>
                  <a:pt x="12420" y="6172"/>
                  <a:pt x="12078" y="6058"/>
                </a:cubicBezTo>
                <a:cubicBezTo>
                  <a:pt x="11737" y="5946"/>
                  <a:pt x="11367" y="5889"/>
                  <a:pt x="10978" y="5889"/>
                </a:cubicBezTo>
                <a:cubicBezTo>
                  <a:pt x="10477" y="5889"/>
                  <a:pt x="10025" y="5967"/>
                  <a:pt x="9633" y="6120"/>
                </a:cubicBezTo>
                <a:cubicBezTo>
                  <a:pt x="9239" y="6275"/>
                  <a:pt x="8900" y="6494"/>
                  <a:pt x="8623" y="6771"/>
                </a:cubicBezTo>
                <a:cubicBezTo>
                  <a:pt x="8346" y="7049"/>
                  <a:pt x="8133" y="7392"/>
                  <a:pt x="7992" y="7788"/>
                </a:cubicBezTo>
                <a:cubicBezTo>
                  <a:pt x="7853" y="8180"/>
                  <a:pt x="7782" y="8620"/>
                  <a:pt x="7782" y="9096"/>
                </a:cubicBezTo>
                <a:lnTo>
                  <a:pt x="7782" y="9217"/>
                </a:lnTo>
                <a:lnTo>
                  <a:pt x="8880" y="9217"/>
                </a:lnTo>
                <a:lnTo>
                  <a:pt x="8877" y="9093"/>
                </a:lnTo>
                <a:cubicBezTo>
                  <a:pt x="8868" y="8767"/>
                  <a:pt x="8908" y="8461"/>
                  <a:pt x="8993" y="8187"/>
                </a:cubicBezTo>
                <a:cubicBezTo>
                  <a:pt x="9079" y="7914"/>
                  <a:pt x="9207" y="7675"/>
                  <a:pt x="9377" y="7473"/>
                </a:cubicBezTo>
                <a:cubicBezTo>
                  <a:pt x="9545" y="7274"/>
                  <a:pt x="9762" y="7115"/>
                  <a:pt x="10024" y="7000"/>
                </a:cubicBezTo>
                <a:cubicBezTo>
                  <a:pt x="10287" y="6884"/>
                  <a:pt x="10594" y="6827"/>
                  <a:pt x="10937" y="6827"/>
                </a:cubicBezTo>
                <a:cubicBezTo>
                  <a:pt x="11182" y="6827"/>
                  <a:pt x="11418" y="6868"/>
                  <a:pt x="11639" y="6950"/>
                </a:cubicBezTo>
                <a:cubicBezTo>
                  <a:pt x="11858" y="7032"/>
                  <a:pt x="12053" y="7146"/>
                  <a:pt x="12218" y="7289"/>
                </a:cubicBezTo>
                <a:cubicBezTo>
                  <a:pt x="12381" y="7431"/>
                  <a:pt x="12512" y="7605"/>
                  <a:pt x="12609" y="7808"/>
                </a:cubicBezTo>
                <a:cubicBezTo>
                  <a:pt x="12704" y="8011"/>
                  <a:pt x="12752" y="8236"/>
                  <a:pt x="12752" y="8478"/>
                </a:cubicBezTo>
                <a:cubicBezTo>
                  <a:pt x="12752" y="8797"/>
                  <a:pt x="12674" y="9089"/>
                  <a:pt x="12519" y="9350"/>
                </a:cubicBezTo>
                <a:cubicBezTo>
                  <a:pt x="12359" y="9618"/>
                  <a:pt x="12154" y="9865"/>
                  <a:pt x="11913" y="10082"/>
                </a:cubicBezTo>
                <a:cubicBezTo>
                  <a:pt x="11624" y="10337"/>
                  <a:pt x="11374" y="10568"/>
                  <a:pt x="11170" y="10771"/>
                </a:cubicBezTo>
                <a:cubicBezTo>
                  <a:pt x="10959" y="10979"/>
                  <a:pt x="10789" y="11200"/>
                  <a:pt x="10662" y="11428"/>
                </a:cubicBezTo>
                <a:cubicBezTo>
                  <a:pt x="10534" y="11657"/>
                  <a:pt x="10441" y="11916"/>
                  <a:pt x="10385" y="12199"/>
                </a:cubicBezTo>
                <a:cubicBezTo>
                  <a:pt x="10329" y="12478"/>
                  <a:pt x="10305" y="12827"/>
                  <a:pt x="10315" y="13237"/>
                </a:cubicBezTo>
                <a:lnTo>
                  <a:pt x="10318" y="13355"/>
                </a:lnTo>
                <a:lnTo>
                  <a:pt x="11407" y="13355"/>
                </a:lnTo>
                <a:lnTo>
                  <a:pt x="11410" y="13237"/>
                </a:lnTo>
                <a:cubicBezTo>
                  <a:pt x="11418" y="12838"/>
                  <a:pt x="11436" y="12531"/>
                  <a:pt x="11463" y="12322"/>
                </a:cubicBezTo>
                <a:cubicBezTo>
                  <a:pt x="11488" y="12125"/>
                  <a:pt x="11538" y="11956"/>
                  <a:pt x="11611" y="11821"/>
                </a:cubicBezTo>
                <a:cubicBezTo>
                  <a:pt x="11687" y="11684"/>
                  <a:pt x="11803" y="11541"/>
                  <a:pt x="11959" y="11399"/>
                </a:cubicBezTo>
                <a:cubicBezTo>
                  <a:pt x="12127" y="11245"/>
                  <a:pt x="12351" y="11031"/>
                  <a:pt x="12630" y="10762"/>
                </a:cubicBezTo>
                <a:cubicBezTo>
                  <a:pt x="12979" y="10441"/>
                  <a:pt x="13270" y="10102"/>
                  <a:pt x="13495" y="9753"/>
                </a:cubicBezTo>
                <a:cubicBezTo>
                  <a:pt x="13729" y="9393"/>
                  <a:pt x="13847" y="8952"/>
                  <a:pt x="13847" y="8439"/>
                </a:cubicBezTo>
                <a:cubicBezTo>
                  <a:pt x="13847" y="8038"/>
                  <a:pt x="13770" y="7675"/>
                  <a:pt x="13618" y="7362"/>
                </a:cubicBezTo>
                <a:cubicBezTo>
                  <a:pt x="13467" y="7050"/>
                  <a:pt x="13256" y="6780"/>
                  <a:pt x="12991" y="6559"/>
                </a:cubicBezTo>
                <a:moveTo>
                  <a:pt x="10179" y="15706"/>
                </a:moveTo>
                <a:lnTo>
                  <a:pt x="11558" y="15706"/>
                </a:lnTo>
                <a:lnTo>
                  <a:pt x="11558" y="14072"/>
                </a:lnTo>
                <a:lnTo>
                  <a:pt x="10179" y="14072"/>
                </a:lnTo>
                <a:cubicBezTo>
                  <a:pt x="10179" y="14072"/>
                  <a:pt x="10179" y="15706"/>
                  <a:pt x="10179" y="15706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" name="Shape 2538">
            <a:extLst>
              <a:ext uri="{FF2B5EF4-FFF2-40B4-BE49-F238E27FC236}">
                <a16:creationId xmlns:a16="http://schemas.microsoft.com/office/drawing/2014/main" id="{902C586D-736B-4A80-8217-F6FD61AF0182}"/>
              </a:ext>
            </a:extLst>
          </p:cNvPr>
          <p:cNvSpPr/>
          <p:nvPr userDrawn="1"/>
        </p:nvSpPr>
        <p:spPr>
          <a:xfrm>
            <a:off x="8823459" y="2804160"/>
            <a:ext cx="341040" cy="414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5891"/>
                </a:moveTo>
                <a:lnTo>
                  <a:pt x="1200" y="5891"/>
                </a:lnTo>
                <a:lnTo>
                  <a:pt x="1200" y="3927"/>
                </a:lnTo>
                <a:lnTo>
                  <a:pt x="6000" y="3927"/>
                </a:lnTo>
                <a:cubicBezTo>
                  <a:pt x="6000" y="4469"/>
                  <a:pt x="6538" y="4909"/>
                  <a:pt x="7200" y="4909"/>
                </a:cubicBezTo>
                <a:lnTo>
                  <a:pt x="14400" y="4909"/>
                </a:lnTo>
                <a:cubicBezTo>
                  <a:pt x="15062" y="4909"/>
                  <a:pt x="15600" y="4469"/>
                  <a:pt x="15600" y="3927"/>
                </a:cubicBezTo>
                <a:lnTo>
                  <a:pt x="20400" y="3927"/>
                </a:lnTo>
                <a:cubicBezTo>
                  <a:pt x="20400" y="3927"/>
                  <a:pt x="20400" y="5891"/>
                  <a:pt x="20400" y="58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6873"/>
                </a:lnTo>
                <a:lnTo>
                  <a:pt x="20400" y="6873"/>
                </a:lnTo>
                <a:cubicBezTo>
                  <a:pt x="20400" y="6873"/>
                  <a:pt x="20400" y="20618"/>
                  <a:pt x="20400" y="20618"/>
                </a:cubicBezTo>
                <a:close/>
                <a:moveTo>
                  <a:pt x="7200" y="1964"/>
                </a:moveTo>
                <a:lnTo>
                  <a:pt x="14400" y="1964"/>
                </a:lnTo>
                <a:lnTo>
                  <a:pt x="14400" y="3927"/>
                </a:lnTo>
                <a:lnTo>
                  <a:pt x="7200" y="3927"/>
                </a:lnTo>
                <a:cubicBezTo>
                  <a:pt x="7200" y="3927"/>
                  <a:pt x="7200" y="1964"/>
                  <a:pt x="7200" y="1964"/>
                </a:cubicBezTo>
                <a:close/>
                <a:moveTo>
                  <a:pt x="20400" y="2945"/>
                </a:moveTo>
                <a:lnTo>
                  <a:pt x="15600" y="2945"/>
                </a:lnTo>
                <a:lnTo>
                  <a:pt x="15600" y="1964"/>
                </a:lnTo>
                <a:cubicBezTo>
                  <a:pt x="15600" y="1422"/>
                  <a:pt x="15062" y="982"/>
                  <a:pt x="14400" y="982"/>
                </a:cubicBezTo>
                <a:lnTo>
                  <a:pt x="12000" y="982"/>
                </a:lnTo>
                <a:cubicBezTo>
                  <a:pt x="12000" y="440"/>
                  <a:pt x="11462" y="0"/>
                  <a:pt x="10800" y="0"/>
                </a:cubicBezTo>
                <a:cubicBezTo>
                  <a:pt x="10138" y="0"/>
                  <a:pt x="9600" y="440"/>
                  <a:pt x="9600" y="982"/>
                </a:cubicBezTo>
                <a:lnTo>
                  <a:pt x="7200" y="982"/>
                </a:lnTo>
                <a:cubicBezTo>
                  <a:pt x="6538" y="982"/>
                  <a:pt x="6000" y="1422"/>
                  <a:pt x="6000" y="1964"/>
                </a:cubicBezTo>
                <a:lnTo>
                  <a:pt x="6000" y="2945"/>
                </a:lnTo>
                <a:lnTo>
                  <a:pt x="1200" y="2945"/>
                </a:lnTo>
                <a:cubicBezTo>
                  <a:pt x="538" y="2945"/>
                  <a:pt x="0" y="3386"/>
                  <a:pt x="0" y="3927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3927"/>
                </a:lnTo>
                <a:cubicBezTo>
                  <a:pt x="21600" y="3386"/>
                  <a:pt x="21062" y="2945"/>
                  <a:pt x="20400" y="2945"/>
                </a:cubicBezTo>
                <a:moveTo>
                  <a:pt x="4200" y="16691"/>
                </a:moveTo>
                <a:lnTo>
                  <a:pt x="15000" y="16691"/>
                </a:lnTo>
                <a:cubicBezTo>
                  <a:pt x="15331" y="16691"/>
                  <a:pt x="15600" y="16472"/>
                  <a:pt x="15600" y="16200"/>
                </a:cubicBezTo>
                <a:cubicBezTo>
                  <a:pt x="15600" y="15929"/>
                  <a:pt x="15331" y="15709"/>
                  <a:pt x="15000" y="15709"/>
                </a:cubicBez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moveTo>
                  <a:pt x="4200" y="13745"/>
                </a:moveTo>
                <a:lnTo>
                  <a:pt x="17400" y="13745"/>
                </a:lnTo>
                <a:cubicBezTo>
                  <a:pt x="17731" y="13745"/>
                  <a:pt x="18000" y="13526"/>
                  <a:pt x="18000" y="13255"/>
                </a:cubicBezTo>
                <a:cubicBezTo>
                  <a:pt x="18000" y="12984"/>
                  <a:pt x="17731" y="12764"/>
                  <a:pt x="17400" y="12764"/>
                </a:cubicBezTo>
                <a:lnTo>
                  <a:pt x="4200" y="12764"/>
                </a:lnTo>
                <a:cubicBezTo>
                  <a:pt x="3869" y="12764"/>
                  <a:pt x="3600" y="12984"/>
                  <a:pt x="3600" y="13255"/>
                </a:cubicBezTo>
                <a:cubicBezTo>
                  <a:pt x="3600" y="13526"/>
                  <a:pt x="3869" y="13745"/>
                  <a:pt x="4200" y="13745"/>
                </a:cubicBezTo>
                <a:moveTo>
                  <a:pt x="4200" y="10800"/>
                </a:moveTo>
                <a:lnTo>
                  <a:pt x="11400" y="10800"/>
                </a:lnTo>
                <a:cubicBezTo>
                  <a:pt x="11731" y="10800"/>
                  <a:pt x="12000" y="10581"/>
                  <a:pt x="12000" y="10309"/>
                </a:cubicBezTo>
                <a:cubicBezTo>
                  <a:pt x="12000" y="10038"/>
                  <a:pt x="11731" y="9818"/>
                  <a:pt x="11400" y="9818"/>
                </a:cubicBezTo>
                <a:lnTo>
                  <a:pt x="4200" y="9818"/>
                </a:lnTo>
                <a:cubicBezTo>
                  <a:pt x="3869" y="9818"/>
                  <a:pt x="3600" y="10038"/>
                  <a:pt x="3600" y="10309"/>
                </a:cubicBezTo>
                <a:cubicBezTo>
                  <a:pt x="3600" y="10581"/>
                  <a:pt x="3869" y="10800"/>
                  <a:pt x="4200" y="108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4CCCC7E-19AF-4628-9844-CD888991EC09}"/>
              </a:ext>
            </a:extLst>
          </p:cNvPr>
          <p:cNvCxnSpPr/>
          <p:nvPr userDrawn="1"/>
        </p:nvCxnSpPr>
        <p:spPr>
          <a:xfrm>
            <a:off x="733622" y="3367299"/>
            <a:ext cx="2576317" cy="0"/>
          </a:xfrm>
          <a:prstGeom prst="line">
            <a:avLst/>
          </a:prstGeom>
          <a:ln w="95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2BFC3F-162C-400F-AC4D-65C315BBC02A}"/>
              </a:ext>
            </a:extLst>
          </p:cNvPr>
          <p:cNvCxnSpPr/>
          <p:nvPr userDrawn="1"/>
        </p:nvCxnSpPr>
        <p:spPr>
          <a:xfrm>
            <a:off x="4764448" y="3367299"/>
            <a:ext cx="2576317" cy="0"/>
          </a:xfrm>
          <a:prstGeom prst="line">
            <a:avLst/>
          </a:prstGeom>
          <a:ln w="95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C8101D-EA45-42BF-8E44-680012E1D5E0}"/>
              </a:ext>
            </a:extLst>
          </p:cNvPr>
          <p:cNvCxnSpPr/>
          <p:nvPr userDrawn="1"/>
        </p:nvCxnSpPr>
        <p:spPr>
          <a:xfrm>
            <a:off x="8795276" y="3367299"/>
            <a:ext cx="2576317" cy="0"/>
          </a:xfrm>
          <a:prstGeom prst="line">
            <a:avLst/>
          </a:prstGeom>
          <a:ln w="95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CDD5CA0-840B-4EC4-B7F6-EE024E40A8B2}"/>
              </a:ext>
            </a:extLst>
          </p:cNvPr>
          <p:cNvSpPr txBox="1"/>
          <p:nvPr userDrawn="1"/>
        </p:nvSpPr>
        <p:spPr>
          <a:xfrm>
            <a:off x="663577" y="3509519"/>
            <a:ext cx="26781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b="0" i="0" kern="1200" dirty="0">
                <a:solidFill>
                  <a:srgbClr val="555858"/>
                </a:solidFill>
                <a:latin typeface="+mn-lt"/>
                <a:ea typeface="Gotham Light" charset="0"/>
                <a:cs typeface="Gotham Light" charset="0"/>
              </a:rPr>
              <a:t>If you require assistance during the session, type your inquiry into the question pane on the right side.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9505A6-EF72-43F0-A224-7F26410EEFBD}"/>
              </a:ext>
            </a:extLst>
          </p:cNvPr>
          <p:cNvSpPr txBox="1"/>
          <p:nvPr userDrawn="1"/>
        </p:nvSpPr>
        <p:spPr>
          <a:xfrm>
            <a:off x="4696396" y="3509519"/>
            <a:ext cx="26781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600" b="0" i="0" kern="1200" dirty="0">
                <a:solidFill>
                  <a:srgbClr val="555858"/>
                </a:solidFill>
                <a:latin typeface="+mn-lt"/>
                <a:ea typeface="Gotham Light" charset="0"/>
                <a:cs typeface="Gotham Light" charset="0"/>
              </a:rPr>
              <a:t>Maximize your screen with the zoom button on the top of the presentation window.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ED9D6A-A190-41C4-B35F-81AEB5A924E9}"/>
              </a:ext>
            </a:extLst>
          </p:cNvPr>
          <p:cNvSpPr txBox="1"/>
          <p:nvPr userDrawn="1"/>
        </p:nvSpPr>
        <p:spPr>
          <a:xfrm>
            <a:off x="8735234" y="3509519"/>
            <a:ext cx="26781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600" b="0" i="0" kern="1200" dirty="0">
                <a:solidFill>
                  <a:srgbClr val="555858"/>
                </a:solidFill>
                <a:latin typeface="+mn-lt"/>
                <a:ea typeface="Gotham Light" charset="0"/>
                <a:cs typeface="Gotham Light" charset="0"/>
              </a:rPr>
              <a:t>Please fill in the short evaluation following the session. It will appear in your web browser.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652FCD-FE1B-40E0-B97F-47497E2989E4}"/>
              </a:ext>
            </a:extLst>
          </p:cNvPr>
          <p:cNvSpPr txBox="1"/>
          <p:nvPr userDrawn="1"/>
        </p:nvSpPr>
        <p:spPr>
          <a:xfrm>
            <a:off x="527991" y="487637"/>
            <a:ext cx="11191043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3600" dirty="0">
                <a:latin typeface="+mj-lt"/>
              </a:rPr>
              <a:t>Technical Assistance</a:t>
            </a:r>
            <a:endParaRPr lang="en-US" sz="3600" b="0" i="0" kern="1200" baseline="0" dirty="0">
              <a:solidFill>
                <a:schemeClr val="tx1"/>
              </a:solidFill>
              <a:latin typeface="+mj-lt"/>
              <a:ea typeface="Gotham Light" charset="0"/>
              <a:cs typeface="Gotham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53021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>
            <a:cxnSpLocks/>
          </p:cNvCxnSpPr>
          <p:nvPr userDrawn="1"/>
        </p:nvCxnSpPr>
        <p:spPr>
          <a:xfrm>
            <a:off x="6096000" y="1232408"/>
            <a:ext cx="0" cy="4372184"/>
          </a:xfrm>
          <a:prstGeom prst="line">
            <a:avLst/>
          </a:prstGeom>
          <a:ln w="95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055811" y="1890317"/>
            <a:ext cx="3596172" cy="927804"/>
          </a:xfrm>
        </p:spPr>
        <p:txBody>
          <a:bodyPr>
            <a:normAutofit/>
          </a:bodyPr>
          <a:lstStyle>
            <a:lvl1pPr marL="0" indent="0" algn="ctr">
              <a:lnSpc>
                <a:spcPct val="109000"/>
              </a:lnSpc>
              <a:buNone/>
              <a:defRPr lang="en-US" sz="1600" b="0" i="0" kern="1200" baseline="0" dirty="0">
                <a:solidFill>
                  <a:srgbClr val="555B5B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Sponsor Description Here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 hasCustomPrompt="1"/>
          </p:nvPr>
        </p:nvSpPr>
        <p:spPr>
          <a:xfrm>
            <a:off x="2126167" y="1157762"/>
            <a:ext cx="1468573" cy="519197"/>
          </a:xfrm>
        </p:spPr>
        <p:txBody>
          <a:bodyPr anchor="ctr">
            <a:noAutofit/>
          </a:bodyPr>
          <a:lstStyle>
            <a:lvl1pPr algn="ctr">
              <a:defRPr sz="1400" b="0" i="0" baseline="0">
                <a:solidFill>
                  <a:srgbClr val="555B5B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Logo Here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8BE7CC8-CDE6-4C03-97DD-02C64CC5066D}"/>
              </a:ext>
            </a:extLst>
          </p:cNvPr>
          <p:cNvGrpSpPr/>
          <p:nvPr userDrawn="1"/>
        </p:nvGrpSpPr>
        <p:grpSpPr>
          <a:xfrm>
            <a:off x="858446" y="5903361"/>
            <a:ext cx="6347903" cy="896576"/>
            <a:chOff x="-2322964" y="5832703"/>
            <a:chExt cx="8013856" cy="118370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2C05D9C-FB22-45A0-83A6-1E26651D2714}"/>
                </a:ext>
              </a:extLst>
            </p:cNvPr>
            <p:cNvSpPr txBox="1"/>
            <p:nvPr userDrawn="1"/>
          </p:nvSpPr>
          <p:spPr>
            <a:xfrm>
              <a:off x="-2322964" y="5832703"/>
              <a:ext cx="7553720" cy="341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r" defTabSz="914377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</a:pPr>
              <a:r>
                <a:rPr lang="en-US" sz="1200" b="0" i="1" kern="1200" baseline="0" dirty="0">
                  <a:solidFill>
                    <a:schemeClr val="tx1"/>
                  </a:solidFill>
                  <a:effectLst/>
                  <a:latin typeface="+mj-lt"/>
                  <a:ea typeface="Gotham Light" charset="0"/>
                  <a:cs typeface="Gotham Light" charset="0"/>
                </a:rPr>
                <a:t>Supporting Sponsor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380407E-DB7F-4BFF-9E01-43A6E1905D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296" y="6359185"/>
              <a:ext cx="2694596" cy="657218"/>
            </a:xfrm>
            <a:prstGeom prst="rect">
              <a:avLst/>
            </a:prstGeom>
          </p:spPr>
        </p:pic>
      </p:grpSp>
      <p:sp>
        <p:nvSpPr>
          <p:cNvPr id="21" name="Parallelogram 1">
            <a:extLst>
              <a:ext uri="{FF2B5EF4-FFF2-40B4-BE49-F238E27FC236}">
                <a16:creationId xmlns:a16="http://schemas.microsoft.com/office/drawing/2014/main" id="{6F4C1FF9-A05C-42E9-8A98-CE47641DA737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6EFCFA5E-CA6F-48FE-A4E2-A3218E5953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623" y="137951"/>
            <a:ext cx="11306755" cy="817275"/>
          </a:xfrm>
        </p:spPr>
        <p:txBody>
          <a:bodyPr/>
          <a:lstStyle>
            <a:lvl1pPr>
              <a:defRPr/>
            </a:lvl1pPr>
          </a:lstStyle>
          <a:p>
            <a:pPr algn="ctr"/>
            <a:r>
              <a:rPr lang="en-CA" sz="4000" dirty="0"/>
              <a:t>Thank you to our Presenting Sponsors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49558DAF-3CB3-4A7C-939F-93137F79FC7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5811" y="4016013"/>
            <a:ext cx="3596172" cy="927804"/>
          </a:xfrm>
        </p:spPr>
        <p:txBody>
          <a:bodyPr>
            <a:normAutofit/>
          </a:bodyPr>
          <a:lstStyle>
            <a:lvl1pPr marL="0" indent="0" algn="ctr">
              <a:lnSpc>
                <a:spcPct val="109000"/>
              </a:lnSpc>
              <a:buNone/>
              <a:defRPr lang="en-US" sz="1600" b="0" i="0" kern="1200" baseline="0" dirty="0">
                <a:solidFill>
                  <a:srgbClr val="555B5B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Sponsor Description Here</a:t>
            </a:r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905AFAFF-CB6D-4DDB-AB7A-4918108FA49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126167" y="3283458"/>
            <a:ext cx="1468573" cy="519197"/>
          </a:xfrm>
        </p:spPr>
        <p:txBody>
          <a:bodyPr anchor="ctr">
            <a:noAutofit/>
          </a:bodyPr>
          <a:lstStyle>
            <a:lvl1pPr algn="ctr">
              <a:defRPr sz="1400" b="0" i="0" baseline="0">
                <a:solidFill>
                  <a:srgbClr val="555B5B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Logo Here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4FFA215F-7F72-43E0-B5EB-67AB44C331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61821" y="1942077"/>
            <a:ext cx="3596172" cy="927804"/>
          </a:xfrm>
        </p:spPr>
        <p:txBody>
          <a:bodyPr>
            <a:normAutofit/>
          </a:bodyPr>
          <a:lstStyle>
            <a:lvl1pPr marL="0" indent="0" algn="ctr">
              <a:lnSpc>
                <a:spcPct val="109000"/>
              </a:lnSpc>
              <a:buNone/>
              <a:defRPr lang="en-US" sz="1600" b="0" i="0" kern="1200" baseline="0" dirty="0">
                <a:solidFill>
                  <a:srgbClr val="555B5B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Sponsor Description Here</a:t>
            </a:r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8FF64149-3BFC-4D2F-B894-BE3849C10C4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432176" y="1209522"/>
            <a:ext cx="1468573" cy="519197"/>
          </a:xfrm>
        </p:spPr>
        <p:txBody>
          <a:bodyPr anchor="ctr">
            <a:noAutofit/>
          </a:bodyPr>
          <a:lstStyle>
            <a:lvl1pPr algn="ctr">
              <a:defRPr sz="1400" b="0" i="0" baseline="0">
                <a:solidFill>
                  <a:srgbClr val="555B5B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Logo Here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5C1DED9D-AD3F-4522-BB87-DED0440B32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61821" y="4067773"/>
            <a:ext cx="3596172" cy="927804"/>
          </a:xfrm>
        </p:spPr>
        <p:txBody>
          <a:bodyPr>
            <a:normAutofit/>
          </a:bodyPr>
          <a:lstStyle>
            <a:lvl1pPr marL="0" indent="0" algn="ctr">
              <a:lnSpc>
                <a:spcPct val="109000"/>
              </a:lnSpc>
              <a:buNone/>
              <a:defRPr lang="en-US" sz="1600" b="0" i="0" kern="1200" baseline="0" dirty="0">
                <a:solidFill>
                  <a:srgbClr val="555B5B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Sponsor Description Here</a:t>
            </a:r>
          </a:p>
        </p:txBody>
      </p:sp>
      <p:sp>
        <p:nvSpPr>
          <p:cNvPr id="29" name="Picture Placeholder 10">
            <a:extLst>
              <a:ext uri="{FF2B5EF4-FFF2-40B4-BE49-F238E27FC236}">
                <a16:creationId xmlns:a16="http://schemas.microsoft.com/office/drawing/2014/main" id="{577B61FC-0B9E-4FEE-A321-E273ED25BED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432176" y="3335218"/>
            <a:ext cx="1468573" cy="519197"/>
          </a:xfrm>
        </p:spPr>
        <p:txBody>
          <a:bodyPr anchor="ctr">
            <a:noAutofit/>
          </a:bodyPr>
          <a:lstStyle>
            <a:lvl1pPr algn="ctr">
              <a:defRPr sz="1400" b="0" i="0" baseline="0">
                <a:solidFill>
                  <a:srgbClr val="555B5B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Logo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CB5AED4-FD74-4A79-BBC5-57311EFE0E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52" b="36187"/>
          <a:stretch/>
        </p:blipFill>
        <p:spPr>
          <a:xfrm>
            <a:off x="10218462" y="6157164"/>
            <a:ext cx="2094593" cy="61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9001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Parallelogram 1">
            <a:extLst>
              <a:ext uri="{FF2B5EF4-FFF2-40B4-BE49-F238E27FC236}">
                <a16:creationId xmlns:a16="http://schemas.microsoft.com/office/drawing/2014/main" id="{ADC6CB67-963D-4E28-AEB7-3D8C880B7772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948A2D-3244-41AD-B506-99BF47BC9C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52" b="36187"/>
          <a:stretch/>
        </p:blipFill>
        <p:spPr>
          <a:xfrm>
            <a:off x="10218462" y="6157164"/>
            <a:ext cx="2094593" cy="61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2302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21050" y="2374590"/>
            <a:ext cx="10989733" cy="2619183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1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7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AAAB1C-D002-4C3B-8580-BC90B6B9CA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52" b="36187"/>
          <a:stretch/>
        </p:blipFill>
        <p:spPr>
          <a:xfrm>
            <a:off x="10218462" y="6157164"/>
            <a:ext cx="2094593" cy="61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9856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4" y="4629790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>
              <a:buNone/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8" y="5597237"/>
            <a:ext cx="6028267" cy="573617"/>
          </a:xfr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7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8" y="3274739"/>
            <a:ext cx="6028267" cy="1289540"/>
          </a:xfrm>
        </p:spPr>
        <p:txBody>
          <a:bodyPr anchor="b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C547DB2E-3A42-CB46-9F16-F2DFD7625BF5}"/>
              </a:ext>
            </a:extLst>
          </p:cNvPr>
          <p:cNvSpPr/>
          <p:nvPr userDrawn="1"/>
        </p:nvSpPr>
        <p:spPr>
          <a:xfrm flipV="1">
            <a:off x="9184703" y="-30678"/>
            <a:ext cx="3036759" cy="5693347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2707423 w 4228795"/>
              <a:gd name="connsiteY3" fmla="*/ 6022880 h 6618452"/>
              <a:gd name="connsiteX4" fmla="*/ 0 w 4228795"/>
              <a:gd name="connsiteY4" fmla="*/ 6618452 h 6618452"/>
              <a:gd name="connsiteX0" fmla="*/ 0 w 4228795"/>
              <a:gd name="connsiteY0" fmla="*/ 6618452 h 6625887"/>
              <a:gd name="connsiteX1" fmla="*/ 3531945 w 4228795"/>
              <a:gd name="connsiteY1" fmla="*/ 0 h 6625887"/>
              <a:gd name="connsiteX2" fmla="*/ 4228795 w 4228795"/>
              <a:gd name="connsiteY2" fmla="*/ 8082 h 6625887"/>
              <a:gd name="connsiteX3" fmla="*/ 2890479 w 4228795"/>
              <a:gd name="connsiteY3" fmla="*/ 6625887 h 6625887"/>
              <a:gd name="connsiteX4" fmla="*/ 0 w 4228795"/>
              <a:gd name="connsiteY4" fmla="*/ 6618452 h 6625887"/>
              <a:gd name="connsiteX0" fmla="*/ 0 w 3531945"/>
              <a:gd name="connsiteY0" fmla="*/ 6618452 h 6625887"/>
              <a:gd name="connsiteX1" fmla="*/ 3531945 w 3531945"/>
              <a:gd name="connsiteY1" fmla="*/ 0 h 6625887"/>
              <a:gd name="connsiteX2" fmla="*/ 2732044 w 3531945"/>
              <a:gd name="connsiteY2" fmla="*/ 2075536 h 6625887"/>
              <a:gd name="connsiteX3" fmla="*/ 2890479 w 3531945"/>
              <a:gd name="connsiteY3" fmla="*/ 6625887 h 6625887"/>
              <a:gd name="connsiteX4" fmla="*/ 0 w 3531945"/>
              <a:gd name="connsiteY4" fmla="*/ 6618452 h 6625887"/>
              <a:gd name="connsiteX0" fmla="*/ 0 w 3531945"/>
              <a:gd name="connsiteY0" fmla="*/ 6618452 h 6625887"/>
              <a:gd name="connsiteX1" fmla="*/ 3531945 w 3531945"/>
              <a:gd name="connsiteY1" fmla="*/ 0 h 6625887"/>
              <a:gd name="connsiteX2" fmla="*/ 2893564 w 3531945"/>
              <a:gd name="connsiteY2" fmla="*/ 2010928 h 6625887"/>
              <a:gd name="connsiteX3" fmla="*/ 2890479 w 3531945"/>
              <a:gd name="connsiteY3" fmla="*/ 6625887 h 6625887"/>
              <a:gd name="connsiteX4" fmla="*/ 0 w 3531945"/>
              <a:gd name="connsiteY4" fmla="*/ 6618452 h 6625887"/>
              <a:gd name="connsiteX0" fmla="*/ 0 w 2893564"/>
              <a:gd name="connsiteY0" fmla="*/ 5369364 h 5376799"/>
              <a:gd name="connsiteX1" fmla="*/ 2864330 w 2893564"/>
              <a:gd name="connsiteY1" fmla="*/ 0 h 5376799"/>
              <a:gd name="connsiteX2" fmla="*/ 2893564 w 2893564"/>
              <a:gd name="connsiteY2" fmla="*/ 761840 h 5376799"/>
              <a:gd name="connsiteX3" fmla="*/ 2890479 w 2893564"/>
              <a:gd name="connsiteY3" fmla="*/ 5376799 h 5376799"/>
              <a:gd name="connsiteX4" fmla="*/ 0 w 2893564"/>
              <a:gd name="connsiteY4" fmla="*/ 5369364 h 5376799"/>
              <a:gd name="connsiteX0" fmla="*/ 0 w 2896634"/>
              <a:gd name="connsiteY0" fmla="*/ 5423205 h 5430640"/>
              <a:gd name="connsiteX1" fmla="*/ 2896634 w 2896634"/>
              <a:gd name="connsiteY1" fmla="*/ 0 h 5430640"/>
              <a:gd name="connsiteX2" fmla="*/ 2893564 w 2896634"/>
              <a:gd name="connsiteY2" fmla="*/ 815681 h 5430640"/>
              <a:gd name="connsiteX3" fmla="*/ 2890479 w 2896634"/>
              <a:gd name="connsiteY3" fmla="*/ 5430640 h 5430640"/>
              <a:gd name="connsiteX4" fmla="*/ 0 w 2896634"/>
              <a:gd name="connsiteY4" fmla="*/ 5423205 h 5430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6634" h="5430640">
                <a:moveTo>
                  <a:pt x="0" y="5423205"/>
                </a:moveTo>
                <a:lnTo>
                  <a:pt x="2896634" y="0"/>
                </a:lnTo>
                <a:cubicBezTo>
                  <a:pt x="2895611" y="271894"/>
                  <a:pt x="2894587" y="543787"/>
                  <a:pt x="2893564" y="815681"/>
                </a:cubicBezTo>
                <a:cubicBezTo>
                  <a:pt x="2892536" y="2354001"/>
                  <a:pt x="2891507" y="3892320"/>
                  <a:pt x="2890479" y="5430640"/>
                </a:cubicBezTo>
                <a:lnTo>
                  <a:pt x="0" y="542320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Parallelogram 53">
            <a:extLst>
              <a:ext uri="{FF2B5EF4-FFF2-40B4-BE49-F238E27FC236}">
                <a16:creationId xmlns:a16="http://schemas.microsoft.com/office/drawing/2014/main" id="{77B5575C-4715-D644-A469-D39C9A84C288}"/>
              </a:ext>
            </a:extLst>
          </p:cNvPr>
          <p:cNvSpPr/>
          <p:nvPr userDrawn="1"/>
        </p:nvSpPr>
        <p:spPr>
          <a:xfrm>
            <a:off x="7599063" y="-59498"/>
            <a:ext cx="4635267" cy="697036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758106 w 4301085"/>
              <a:gd name="connsiteY2" fmla="*/ 343414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758106"/>
              <a:gd name="connsiteY0" fmla="*/ 4965700 h 4965700"/>
              <a:gd name="connsiteX1" fmla="*/ 2647627 w 3758106"/>
              <a:gd name="connsiteY1" fmla="*/ 0 h 4965700"/>
              <a:gd name="connsiteX2" fmla="*/ 3758106 w 3758106"/>
              <a:gd name="connsiteY2" fmla="*/ 343414 h 4965700"/>
              <a:gd name="connsiteX3" fmla="*/ 3341893 w 3758106"/>
              <a:gd name="connsiteY3" fmla="*/ 4868350 h 4965700"/>
              <a:gd name="connsiteX4" fmla="*/ 0 w 3758106"/>
              <a:gd name="connsiteY4" fmla="*/ 4965700 h 4965700"/>
              <a:gd name="connsiteX0" fmla="*/ 0 w 3758106"/>
              <a:gd name="connsiteY0" fmla="*/ 4965700 h 4965700"/>
              <a:gd name="connsiteX1" fmla="*/ 2647627 w 3758106"/>
              <a:gd name="connsiteY1" fmla="*/ 0 h 4965700"/>
              <a:gd name="connsiteX2" fmla="*/ 3758106 w 3758106"/>
              <a:gd name="connsiteY2" fmla="*/ 343414 h 4965700"/>
              <a:gd name="connsiteX3" fmla="*/ 2995294 w 3758106"/>
              <a:gd name="connsiteY3" fmla="*/ 4892532 h 4965700"/>
              <a:gd name="connsiteX4" fmla="*/ 0 w 3758106"/>
              <a:gd name="connsiteY4" fmla="*/ 4965700 h 4965700"/>
              <a:gd name="connsiteX0" fmla="*/ 0 w 3758106"/>
              <a:gd name="connsiteY0" fmla="*/ 4965700 h 4965700"/>
              <a:gd name="connsiteX1" fmla="*/ 2647627 w 3758106"/>
              <a:gd name="connsiteY1" fmla="*/ 0 h 4965700"/>
              <a:gd name="connsiteX2" fmla="*/ 3758106 w 3758106"/>
              <a:gd name="connsiteY2" fmla="*/ 343414 h 4965700"/>
              <a:gd name="connsiteX3" fmla="*/ 3019475 w 3758106"/>
              <a:gd name="connsiteY3" fmla="*/ 4715202 h 4965700"/>
              <a:gd name="connsiteX4" fmla="*/ 0 w 3758106"/>
              <a:gd name="connsiteY4" fmla="*/ 4965700 h 4965700"/>
              <a:gd name="connsiteX0" fmla="*/ 0 w 3019475"/>
              <a:gd name="connsiteY0" fmla="*/ 4965700 h 4965700"/>
              <a:gd name="connsiteX1" fmla="*/ 2647627 w 3019475"/>
              <a:gd name="connsiteY1" fmla="*/ 0 h 4965700"/>
              <a:gd name="connsiteX2" fmla="*/ 2839216 w 3019475"/>
              <a:gd name="connsiteY2" fmla="*/ 351475 h 4965700"/>
              <a:gd name="connsiteX3" fmla="*/ 3019475 w 3019475"/>
              <a:gd name="connsiteY3" fmla="*/ 4715202 h 4965700"/>
              <a:gd name="connsiteX4" fmla="*/ 0 w 3019475"/>
              <a:gd name="connsiteY4" fmla="*/ 4965700 h 4965700"/>
              <a:gd name="connsiteX0" fmla="*/ 0 w 3306722"/>
              <a:gd name="connsiteY0" fmla="*/ 4976945 h 4976945"/>
              <a:gd name="connsiteX1" fmla="*/ 2647627 w 3306722"/>
              <a:gd name="connsiteY1" fmla="*/ 11245 h 4976945"/>
              <a:gd name="connsiteX2" fmla="*/ 3306722 w 3306722"/>
              <a:gd name="connsiteY2" fmla="*/ 0 h 4976945"/>
              <a:gd name="connsiteX3" fmla="*/ 3019475 w 3306722"/>
              <a:gd name="connsiteY3" fmla="*/ 4726447 h 4976945"/>
              <a:gd name="connsiteX4" fmla="*/ 0 w 3306722"/>
              <a:gd name="connsiteY4" fmla="*/ 4976945 h 4976945"/>
              <a:gd name="connsiteX0" fmla="*/ 0 w 3309651"/>
              <a:gd name="connsiteY0" fmla="*/ 4976945 h 4976945"/>
              <a:gd name="connsiteX1" fmla="*/ 2647627 w 3309651"/>
              <a:gd name="connsiteY1" fmla="*/ 11245 h 4976945"/>
              <a:gd name="connsiteX2" fmla="*/ 3306722 w 3309651"/>
              <a:gd name="connsiteY2" fmla="*/ 0 h 4976945"/>
              <a:gd name="connsiteX3" fmla="*/ 3309651 w 3309651"/>
              <a:gd name="connsiteY3" fmla="*/ 4968261 h 4976945"/>
              <a:gd name="connsiteX4" fmla="*/ 0 w 3309651"/>
              <a:gd name="connsiteY4" fmla="*/ 4976945 h 497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9651" h="4976945">
                <a:moveTo>
                  <a:pt x="0" y="4976945"/>
                </a:moveTo>
                <a:lnTo>
                  <a:pt x="2647627" y="11245"/>
                </a:lnTo>
                <a:lnTo>
                  <a:pt x="3306722" y="0"/>
                </a:lnTo>
                <a:cubicBezTo>
                  <a:pt x="3307698" y="1656087"/>
                  <a:pt x="3308675" y="3312174"/>
                  <a:pt x="3309651" y="4968261"/>
                </a:cubicBezTo>
                <a:lnTo>
                  <a:pt x="0" y="4976945"/>
                </a:lnTo>
                <a:close/>
              </a:path>
            </a:pathLst>
          </a:custGeom>
          <a:solidFill>
            <a:schemeClr val="accent3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310108-2282-412A-8070-EA1D9ED737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8" t="35400" r="8863" b="35672"/>
          <a:stretch/>
        </p:blipFill>
        <p:spPr>
          <a:xfrm>
            <a:off x="668108" y="475576"/>
            <a:ext cx="3482360" cy="12243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2937A2-246C-437D-BD64-FAADC150E705}"/>
              </a:ext>
            </a:extLst>
          </p:cNvPr>
          <p:cNvSpPr/>
          <p:nvPr userDrawn="1"/>
        </p:nvSpPr>
        <p:spPr>
          <a:xfrm>
            <a:off x="8708" y="6339837"/>
            <a:ext cx="12226832" cy="5878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774E55-93D3-4D0C-B839-F83522AF2C29}"/>
              </a:ext>
            </a:extLst>
          </p:cNvPr>
          <p:cNvSpPr txBox="1"/>
          <p:nvPr userDrawn="1"/>
        </p:nvSpPr>
        <p:spPr>
          <a:xfrm>
            <a:off x="7672251" y="6387528"/>
            <a:ext cx="6261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Presenting Sponsor</a:t>
            </a:r>
          </a:p>
        </p:txBody>
      </p:sp>
    </p:spTree>
    <p:extLst>
      <p:ext uri="{BB962C8B-B14F-4D97-AF65-F5344CB8AC3E}">
        <p14:creationId xmlns:p14="http://schemas.microsoft.com/office/powerpoint/2010/main" val="423009895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estions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lelogram 1">
            <a:extLst>
              <a:ext uri="{FF2B5EF4-FFF2-40B4-BE49-F238E27FC236}">
                <a16:creationId xmlns:a16="http://schemas.microsoft.com/office/drawing/2014/main" id="{554C47E5-A875-4A65-9B27-BDEA73321620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A84B34-3F96-4B87-960D-7166589033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166" y="-815658"/>
            <a:ext cx="7452905" cy="74529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ABCE397-993C-4E25-BAF8-1D0B6E5C7597}"/>
              </a:ext>
            </a:extLst>
          </p:cNvPr>
          <p:cNvSpPr/>
          <p:nvPr userDrawn="1"/>
        </p:nvSpPr>
        <p:spPr>
          <a:xfrm>
            <a:off x="3735421" y="6296603"/>
            <a:ext cx="8500119" cy="5878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C17FD1-15DB-4C31-A374-1A232E748480}"/>
              </a:ext>
            </a:extLst>
          </p:cNvPr>
          <p:cNvSpPr txBox="1"/>
          <p:nvPr userDrawn="1"/>
        </p:nvSpPr>
        <p:spPr>
          <a:xfrm>
            <a:off x="7672251" y="6387528"/>
            <a:ext cx="6261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Presenting Sponsor</a:t>
            </a:r>
          </a:p>
        </p:txBody>
      </p:sp>
    </p:spTree>
    <p:extLst>
      <p:ext uri="{BB962C8B-B14F-4D97-AF65-F5344CB8AC3E}">
        <p14:creationId xmlns:p14="http://schemas.microsoft.com/office/powerpoint/2010/main" val="68372533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3" y="-38209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9" name="Title 3"/>
          <p:cNvSpPr txBox="1">
            <a:spLocks/>
          </p:cNvSpPr>
          <p:nvPr userDrawn="1"/>
        </p:nvSpPr>
        <p:spPr>
          <a:xfrm>
            <a:off x="400506" y="1871825"/>
            <a:ext cx="3503429" cy="171748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4706" algn="l"/>
              </a:tabLst>
            </a:pPr>
            <a:r>
              <a:rPr lang="en-US" sz="5333" dirty="0">
                <a:solidFill>
                  <a:schemeClr val="bg2"/>
                </a:solidFill>
              </a:rPr>
              <a:t>Upcoming</a:t>
            </a:r>
          </a:p>
          <a:p>
            <a:pPr marL="0" indent="0" algn="l">
              <a:lnSpc>
                <a:spcPct val="90000"/>
              </a:lnSpc>
              <a:tabLst>
                <a:tab pos="5784706" algn="l"/>
              </a:tabLst>
            </a:pPr>
            <a:r>
              <a:rPr lang="en-US" sz="5333" dirty="0">
                <a:solidFill>
                  <a:schemeClr val="bg2"/>
                </a:solidFill>
              </a:rPr>
              <a:t>Events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545845-99DF-4F70-9331-5FC577E71F42}"/>
              </a:ext>
            </a:extLst>
          </p:cNvPr>
          <p:cNvSpPr/>
          <p:nvPr userDrawn="1"/>
        </p:nvSpPr>
        <p:spPr>
          <a:xfrm>
            <a:off x="4127456" y="4280930"/>
            <a:ext cx="7604661" cy="102903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2133" dirty="0">
                <a:solidFill>
                  <a:schemeClr val="bg2">
                    <a:lumMod val="50000"/>
                  </a:schemeClr>
                </a:solidFill>
              </a:rPr>
              <a:t>We are thrilled to say the </a:t>
            </a:r>
            <a:r>
              <a:rPr lang="en-US" sz="2133" b="1" dirty="0">
                <a:solidFill>
                  <a:schemeClr val="bg2">
                    <a:lumMod val="50000"/>
                  </a:schemeClr>
                </a:solidFill>
              </a:rPr>
              <a:t>first ever </a:t>
            </a:r>
            <a:r>
              <a:rPr lang="en-US" sz="2133" dirty="0">
                <a:solidFill>
                  <a:schemeClr val="bg2">
                    <a:lumMod val="50000"/>
                  </a:schemeClr>
                </a:solidFill>
              </a:rPr>
              <a:t>PASS Virtual Summit will be taking place this November!</a:t>
            </a:r>
          </a:p>
        </p:txBody>
      </p:sp>
      <p:pic>
        <p:nvPicPr>
          <p:cNvPr id="11" name="Picture 10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4D1DF520-9C3B-4A03-A549-A41B63EB81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104" y="1871825"/>
            <a:ext cx="6085791" cy="182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48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A5FFA-8411-4390-8AFD-F268D24F0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B2B54D-0CEE-48B3-8107-E60D93EE07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C2670B-DDB7-4637-97FB-B3E090B8A3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1F1AE-C5B7-46C9-983D-C2008E445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82F38-FC69-4A84-BB81-89A5E2657320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3F3223-60AF-42B2-934A-5E26E6FB2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70D882-8BD0-4951-9D16-13F934B81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6E5DF-83DD-443F-AB29-C151CA6B0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281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9" Type="http://schemas.openxmlformats.org/officeDocument/2006/relationships/theme" Target="../theme/theme2.xml"/><Relationship Id="rId21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47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40" Type="http://schemas.openxmlformats.org/officeDocument/2006/relationships/image" Target="../media/image3.png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44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26" Type="http://schemas.openxmlformats.org/officeDocument/2006/relationships/slideLayout" Target="../slideLayouts/slideLayout77.xml"/><Relationship Id="rId39" Type="http://schemas.openxmlformats.org/officeDocument/2006/relationships/image" Target="../media/image3.png"/><Relationship Id="rId21" Type="http://schemas.openxmlformats.org/officeDocument/2006/relationships/slideLayout" Target="../slideLayouts/slideLayout72.xml"/><Relationship Id="rId34" Type="http://schemas.openxmlformats.org/officeDocument/2006/relationships/slideLayout" Target="../slideLayouts/slideLayout85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5" Type="http://schemas.openxmlformats.org/officeDocument/2006/relationships/slideLayout" Target="../slideLayouts/slideLayout76.xml"/><Relationship Id="rId33" Type="http://schemas.openxmlformats.org/officeDocument/2006/relationships/slideLayout" Target="../slideLayouts/slideLayout84.xml"/><Relationship Id="rId38" Type="http://schemas.openxmlformats.org/officeDocument/2006/relationships/theme" Target="../theme/theme3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71.xml"/><Relationship Id="rId29" Type="http://schemas.openxmlformats.org/officeDocument/2006/relationships/slideLayout" Target="../slideLayouts/slideLayout80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75.xml"/><Relationship Id="rId32" Type="http://schemas.openxmlformats.org/officeDocument/2006/relationships/slideLayout" Target="../slideLayouts/slideLayout83.xml"/><Relationship Id="rId37" Type="http://schemas.openxmlformats.org/officeDocument/2006/relationships/slideLayout" Target="../slideLayouts/slideLayout88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74.xml"/><Relationship Id="rId28" Type="http://schemas.openxmlformats.org/officeDocument/2006/relationships/slideLayout" Target="../slideLayouts/slideLayout79.xml"/><Relationship Id="rId36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31" Type="http://schemas.openxmlformats.org/officeDocument/2006/relationships/slideLayout" Target="../slideLayouts/slideLayout82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73.xml"/><Relationship Id="rId27" Type="http://schemas.openxmlformats.org/officeDocument/2006/relationships/slideLayout" Target="../slideLayouts/slideLayout78.xml"/><Relationship Id="rId30" Type="http://schemas.openxmlformats.org/officeDocument/2006/relationships/slideLayout" Target="../slideLayouts/slideLayout81.xml"/><Relationship Id="rId35" Type="http://schemas.openxmlformats.org/officeDocument/2006/relationships/slideLayout" Target="../slideLayouts/slideLayout86.xml"/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D01841-9B21-4B87-9AA6-BED319F0F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F31A62-C2FB-4374-A38E-38F091E16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01D74-6366-4EDF-8EC4-7B4CBAC623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782F38-FC69-4A84-BB81-89A5E2657320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0D719-CB25-4662-8394-323907594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A1C20-CA84-4097-9F7C-443094CC79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36E5DF-83DD-443F-AB29-C151CA6B05E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F1DEAF-6BEC-45E8-872E-C562F81CFC9A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C412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475BE0-9019-4BA7-8B8B-FDE6B24B41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190"/>
          <a:stretch/>
        </p:blipFill>
        <p:spPr>
          <a:xfrm>
            <a:off x="1556425" y="6009983"/>
            <a:ext cx="8540885" cy="84801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8D1EF6-BC95-4950-9A6D-0945238C56F3}"/>
              </a:ext>
            </a:extLst>
          </p:cNvPr>
          <p:cNvSpPr/>
          <p:nvPr userDrawn="1"/>
        </p:nvSpPr>
        <p:spPr>
          <a:xfrm>
            <a:off x="0" y="6009983"/>
            <a:ext cx="12192000" cy="126560"/>
          </a:xfrm>
          <a:prstGeom prst="rect">
            <a:avLst/>
          </a:prstGeom>
          <a:solidFill>
            <a:srgbClr val="C412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77CB45-598B-4C62-B0D8-748664FDD359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8718" y="6311900"/>
            <a:ext cx="2155082" cy="37354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6879C28-F2EA-4805-944E-92D09DCB57D0}"/>
              </a:ext>
            </a:extLst>
          </p:cNvPr>
          <p:cNvSpPr/>
          <p:nvPr userDrawn="1"/>
        </p:nvSpPr>
        <p:spPr>
          <a:xfrm>
            <a:off x="9090561" y="6234545"/>
            <a:ext cx="2416629" cy="4869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76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  <p:sldLayoutId id="214748367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1" y="334969"/>
            <a:ext cx="11306755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1" y="1507836"/>
            <a:ext cx="11306755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04792" marR="0" lvl="0" indent="-304792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14954"/>
                </a:solidFill>
                <a:effectLst/>
                <a:uLnTx/>
                <a:uFillTx/>
                <a:latin typeface="Segoe UI"/>
              </a:rPr>
              <a:t>Click to edit Master text styles</a:t>
            </a:r>
          </a:p>
          <a:p>
            <a:pPr marL="914377" marR="0" lvl="1" indent="-304792" algn="l" defTabSz="1219170" rtl="0" eaLnBrk="1" fontAlgn="auto" latinLnBrk="0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414954"/>
                </a:solidFill>
                <a:effectLst/>
                <a:uLnTx/>
                <a:uFillTx/>
                <a:latin typeface="Segoe UI"/>
              </a:rPr>
              <a:t>Second level</a:t>
            </a:r>
          </a:p>
          <a:p>
            <a:pPr marL="1523962" marR="0" lvl="2" indent="-304792" algn="l" defTabSz="1219170" rtl="0" eaLnBrk="1" fontAlgn="auto" latinLnBrk="0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14954"/>
                </a:solidFill>
                <a:effectLst/>
                <a:uLnTx/>
                <a:uFillTx/>
                <a:latin typeface="Segoe UI"/>
              </a:rPr>
              <a:t>Third level</a:t>
            </a:r>
          </a:p>
          <a:p>
            <a:pPr marL="2133547" marR="0" lvl="3" indent="-304792" algn="l" defTabSz="1219170" rtl="0" eaLnBrk="1" fontAlgn="auto" latinLnBrk="0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414954"/>
                </a:solidFill>
                <a:effectLst/>
                <a:uLnTx/>
                <a:uFillTx/>
                <a:latin typeface="Segoe UI"/>
              </a:rPr>
              <a:t>Fourth level</a:t>
            </a:r>
          </a:p>
          <a:p>
            <a:pPr marL="2743131" marR="0" lvl="4" indent="-304792" algn="l" defTabSz="1219170" rtl="0" eaLnBrk="1" fontAlgn="auto" latinLnBrk="0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414954"/>
                </a:solidFill>
                <a:effectLst/>
                <a:uLnTx/>
                <a:uFillTx/>
                <a:latin typeface="Segoe UI"/>
              </a:rPr>
              <a:t>Fifth level</a:t>
            </a:r>
            <a:endParaRPr kumimoji="0" lang="en-CA" sz="2133" b="0" i="0" u="none" strike="noStrike" kern="1200" cap="none" spc="0" normalizeH="0" baseline="0" noProof="0" dirty="0">
              <a:ln>
                <a:noFill/>
              </a:ln>
              <a:solidFill>
                <a:srgbClr val="414954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243E3-B167-4FBB-909E-BEF1960273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8" t="35400" r="8863" b="35672"/>
          <a:stretch/>
        </p:blipFill>
        <p:spPr>
          <a:xfrm>
            <a:off x="10410757" y="6175687"/>
            <a:ext cx="1694772" cy="59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519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  <p:sldLayoutId id="2147483713" r:id="rId32"/>
    <p:sldLayoutId id="2147483714" r:id="rId33"/>
    <p:sldLayoutId id="2147483715" r:id="rId34"/>
    <p:sldLayoutId id="2147483716" r:id="rId35"/>
    <p:sldLayoutId id="2147483728" r:id="rId36"/>
    <p:sldLayoutId id="2147483729" r:id="rId37"/>
    <p:sldLayoutId id="2147483730" r:id="rId38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304792" marR="0" indent="-304792" algn="l" defTabSz="1219170" rtl="0" eaLnBrk="1" fontAlgn="auto" latinLnBrk="0" hangingPunct="1">
        <a:lnSpc>
          <a:spcPct val="90000"/>
        </a:lnSpc>
        <a:spcBef>
          <a:spcPts val="1333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914377" marR="0" indent="-304792" algn="l" defTabSz="1219170" rtl="0" eaLnBrk="1" fontAlgn="auto" latinLnBrk="0" hangingPunct="1">
        <a:lnSpc>
          <a:spcPct val="90000"/>
        </a:lnSpc>
        <a:spcBef>
          <a:spcPts val="667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en-US" sz="2667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1523962" marR="0" indent="-304792" algn="l" defTabSz="1219170" rtl="0" eaLnBrk="1" fontAlgn="auto" latinLnBrk="0" hangingPunct="1">
        <a:lnSpc>
          <a:spcPct val="90000"/>
        </a:lnSpc>
        <a:spcBef>
          <a:spcPts val="667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2133547" marR="0" indent="-304792" algn="l" defTabSz="1219170" rtl="0" eaLnBrk="1" fontAlgn="auto" latinLnBrk="0" hangingPunct="1">
        <a:lnSpc>
          <a:spcPct val="90000"/>
        </a:lnSpc>
        <a:spcBef>
          <a:spcPts val="667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2743131" marR="0" indent="-304792" algn="l" defTabSz="1219170" rtl="0" eaLnBrk="1" fontAlgn="auto" latinLnBrk="0" hangingPunct="1">
        <a:lnSpc>
          <a:spcPct val="90000"/>
        </a:lnSpc>
        <a:spcBef>
          <a:spcPts val="667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1" y="334969"/>
            <a:ext cx="11306755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1" y="1507836"/>
            <a:ext cx="11306755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04792" marR="0" lvl="0" indent="-304792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14954"/>
                </a:solidFill>
                <a:effectLst/>
                <a:uLnTx/>
                <a:uFillTx/>
                <a:latin typeface="Segoe UI"/>
              </a:rPr>
              <a:t>Click to edit Master text styles</a:t>
            </a:r>
          </a:p>
          <a:p>
            <a:pPr marL="914377" marR="0" lvl="1" indent="-304792" algn="l" defTabSz="1219170" rtl="0" eaLnBrk="1" fontAlgn="auto" latinLnBrk="0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414954"/>
                </a:solidFill>
                <a:effectLst/>
                <a:uLnTx/>
                <a:uFillTx/>
                <a:latin typeface="Segoe UI"/>
              </a:rPr>
              <a:t>Second level</a:t>
            </a:r>
          </a:p>
          <a:p>
            <a:pPr marL="1523962" marR="0" lvl="2" indent="-304792" algn="l" defTabSz="1219170" rtl="0" eaLnBrk="1" fontAlgn="auto" latinLnBrk="0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14954"/>
                </a:solidFill>
                <a:effectLst/>
                <a:uLnTx/>
                <a:uFillTx/>
                <a:latin typeface="Segoe UI"/>
              </a:rPr>
              <a:t>Third level</a:t>
            </a:r>
          </a:p>
          <a:p>
            <a:pPr marL="2133547" marR="0" lvl="3" indent="-304792" algn="l" defTabSz="1219170" rtl="0" eaLnBrk="1" fontAlgn="auto" latinLnBrk="0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414954"/>
                </a:solidFill>
                <a:effectLst/>
                <a:uLnTx/>
                <a:uFillTx/>
                <a:latin typeface="Segoe UI"/>
              </a:rPr>
              <a:t>Fourth level</a:t>
            </a:r>
          </a:p>
          <a:p>
            <a:pPr marL="2743131" marR="0" lvl="4" indent="-304792" algn="l" defTabSz="1219170" rtl="0" eaLnBrk="1" fontAlgn="auto" latinLnBrk="0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414954"/>
                </a:solidFill>
                <a:effectLst/>
                <a:uLnTx/>
                <a:uFillTx/>
                <a:latin typeface="Segoe UI"/>
              </a:rPr>
              <a:t>Fifth level</a:t>
            </a:r>
            <a:endParaRPr kumimoji="0" lang="en-CA" sz="2133" b="0" i="0" u="none" strike="noStrike" kern="1200" cap="none" spc="0" normalizeH="0" baseline="0" noProof="0" dirty="0">
              <a:ln>
                <a:noFill/>
              </a:ln>
              <a:solidFill>
                <a:srgbClr val="414954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243E3-B167-4FBB-909E-BEF1960273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8" t="35400" r="8863" b="35672"/>
          <a:stretch/>
        </p:blipFill>
        <p:spPr>
          <a:xfrm>
            <a:off x="10410757" y="6175687"/>
            <a:ext cx="1694772" cy="59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613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  <p:sldLayoutId id="2147483751" r:id="rId17"/>
    <p:sldLayoutId id="2147483752" r:id="rId18"/>
    <p:sldLayoutId id="2147483753" r:id="rId19"/>
    <p:sldLayoutId id="2147483754" r:id="rId20"/>
    <p:sldLayoutId id="2147483755" r:id="rId21"/>
    <p:sldLayoutId id="2147483756" r:id="rId22"/>
    <p:sldLayoutId id="2147483757" r:id="rId23"/>
    <p:sldLayoutId id="2147483758" r:id="rId24"/>
    <p:sldLayoutId id="2147483759" r:id="rId25"/>
    <p:sldLayoutId id="2147483760" r:id="rId26"/>
    <p:sldLayoutId id="2147483761" r:id="rId27"/>
    <p:sldLayoutId id="2147483762" r:id="rId28"/>
    <p:sldLayoutId id="2147483763" r:id="rId29"/>
    <p:sldLayoutId id="2147483764" r:id="rId30"/>
    <p:sldLayoutId id="2147483765" r:id="rId31"/>
    <p:sldLayoutId id="2147483766" r:id="rId32"/>
    <p:sldLayoutId id="2147483767" r:id="rId33"/>
    <p:sldLayoutId id="2147483768" r:id="rId34"/>
    <p:sldLayoutId id="2147483769" r:id="rId35"/>
    <p:sldLayoutId id="2147483770" r:id="rId36"/>
    <p:sldLayoutId id="2147483771" r:id="rId37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304792" marR="0" indent="-304792" algn="l" defTabSz="1219170" rtl="0" eaLnBrk="1" fontAlgn="auto" latinLnBrk="0" hangingPunct="1">
        <a:lnSpc>
          <a:spcPct val="90000"/>
        </a:lnSpc>
        <a:spcBef>
          <a:spcPts val="1333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914377" marR="0" indent="-304792" algn="l" defTabSz="1219170" rtl="0" eaLnBrk="1" fontAlgn="auto" latinLnBrk="0" hangingPunct="1">
        <a:lnSpc>
          <a:spcPct val="90000"/>
        </a:lnSpc>
        <a:spcBef>
          <a:spcPts val="667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en-US" sz="2667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1523962" marR="0" indent="-304792" algn="l" defTabSz="1219170" rtl="0" eaLnBrk="1" fontAlgn="auto" latinLnBrk="0" hangingPunct="1">
        <a:lnSpc>
          <a:spcPct val="90000"/>
        </a:lnSpc>
        <a:spcBef>
          <a:spcPts val="667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2133547" marR="0" indent="-304792" algn="l" defTabSz="1219170" rtl="0" eaLnBrk="1" fontAlgn="auto" latinLnBrk="0" hangingPunct="1">
        <a:lnSpc>
          <a:spcPct val="90000"/>
        </a:lnSpc>
        <a:spcBef>
          <a:spcPts val="667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2743131" marR="0" indent="-304792" algn="l" defTabSz="1219170" rtl="0" eaLnBrk="1" fontAlgn="auto" latinLnBrk="0" hangingPunct="1">
        <a:lnSpc>
          <a:spcPct val="90000"/>
        </a:lnSpc>
        <a:spcBef>
          <a:spcPts val="667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exuu7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jpg"/><Relationship Id="rId4" Type="http://schemas.openxmlformats.org/officeDocument/2006/relationships/image" Target="../media/image2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Andy Yun, Principal Solutions Engineer, </a:t>
            </a:r>
            <a:r>
              <a:rPr lang="en-US" dirty="0" err="1"/>
              <a:t>SentryOne</a:t>
            </a:r>
            <a:br>
              <a:rPr lang="en-US" dirty="0"/>
            </a:br>
            <a:r>
              <a:rPr lang="en-US" dirty="0"/>
              <a:t>Moderated By: Sajjad Ahmed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8107" y="1781909"/>
            <a:ext cx="7975392" cy="2782371"/>
          </a:xfrm>
        </p:spPr>
        <p:txBody>
          <a:bodyPr/>
          <a:lstStyle/>
          <a:p>
            <a:r>
              <a:rPr lang="en-US" dirty="0"/>
              <a:t>Advanced Plan Explorer Usage for Tuning Execution Plans</a:t>
            </a:r>
          </a:p>
        </p:txBody>
      </p:sp>
    </p:spTree>
    <p:extLst>
      <p:ext uri="{BB962C8B-B14F-4D97-AF65-F5344CB8AC3E}">
        <p14:creationId xmlns:p14="http://schemas.microsoft.com/office/powerpoint/2010/main" val="169093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SSMS vs Plan Explorer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66251" y="1599878"/>
            <a:ext cx="7259498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“I think there are two steps in the </a:t>
            </a:r>
          </a:p>
          <a:p>
            <a:pPr algn="ctr"/>
            <a:r>
              <a:rPr lang="en-US" sz="3600" dirty="0"/>
              <a:t>evolution of a query:</a:t>
            </a:r>
          </a:p>
          <a:p>
            <a:pPr algn="ctr"/>
            <a:endParaRPr lang="en-US" dirty="0"/>
          </a:p>
          <a:p>
            <a:pPr algn="ctr"/>
            <a:r>
              <a:rPr lang="en-US" sz="3600" dirty="0"/>
              <a:t>(1) ensuring correct results, and </a:t>
            </a:r>
          </a:p>
          <a:p>
            <a:pPr algn="ctr"/>
            <a:r>
              <a:rPr lang="en-US" sz="3600" dirty="0"/>
              <a:t>(2) performance optimization”</a:t>
            </a:r>
          </a:p>
          <a:p>
            <a:pPr algn="ctr"/>
            <a:endParaRPr lang="en-US" dirty="0"/>
          </a:p>
          <a:p>
            <a:pPr algn="r"/>
            <a:r>
              <a:rPr lang="en-US" sz="3600" dirty="0"/>
              <a:t>- Aaron Bertrand</a:t>
            </a:r>
          </a:p>
        </p:txBody>
      </p:sp>
    </p:spTree>
    <p:extLst>
      <p:ext uri="{BB962C8B-B14F-4D97-AF65-F5344CB8AC3E}">
        <p14:creationId xmlns:p14="http://schemas.microsoft.com/office/powerpoint/2010/main" val="226118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49C585-BCA6-41B8-B9AD-D5C81D153E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Customizing Your UI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16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0B8AD6-66C6-4B8A-99A6-58E78CAD2F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5286" y="762609"/>
            <a:ext cx="7761428" cy="53327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82881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EEED00-1D6C-44F2-872A-B714F6CFC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958" y="441173"/>
            <a:ext cx="10070084" cy="59756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9D614A-CEED-4248-BF5C-E43BECDBF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958" y="441173"/>
            <a:ext cx="10070084" cy="597565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178AD25-BD65-4C81-9D67-8CD446652E8C}"/>
              </a:ext>
            </a:extLst>
          </p:cNvPr>
          <p:cNvSpPr/>
          <p:nvPr/>
        </p:nvSpPr>
        <p:spPr>
          <a:xfrm>
            <a:off x="3847795" y="4667098"/>
            <a:ext cx="7666330" cy="1938528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B1FFFD5-0C79-48CF-A1C7-D0430B996B3B}"/>
              </a:ext>
            </a:extLst>
          </p:cNvPr>
          <p:cNvSpPr/>
          <p:nvPr/>
        </p:nvSpPr>
        <p:spPr>
          <a:xfrm>
            <a:off x="2222500" y="1663700"/>
            <a:ext cx="5753100" cy="1435100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7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C172DA-57A7-433C-BC24-DB4A54EA23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974" y="850391"/>
            <a:ext cx="11538052" cy="51572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5395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5023B5-94F5-4EF3-928D-20D0F43D26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566" y="1745922"/>
            <a:ext cx="11874868" cy="33661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6774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03BF9B-9F19-463E-98B0-58C8E4D7C1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566" y="1745922"/>
            <a:ext cx="11874868" cy="33785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19158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49C585-BCA6-41B8-B9AD-D5C81D153E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344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B3856-B1A1-4F35-87B8-CF9A17A74E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Questions?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1EA8B-DB5E-464E-81A6-080D10F1D494}"/>
              </a:ext>
            </a:extLst>
          </p:cNvPr>
          <p:cNvSpPr txBox="1"/>
          <p:nvPr/>
        </p:nvSpPr>
        <p:spPr>
          <a:xfrm>
            <a:off x="3498988" y="3056805"/>
            <a:ext cx="5227755" cy="7694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github.com/sqlbek/</a:t>
            </a:r>
          </a:p>
        </p:txBody>
      </p:sp>
    </p:spTree>
    <p:extLst>
      <p:ext uri="{BB962C8B-B14F-4D97-AF65-F5344CB8AC3E}">
        <p14:creationId xmlns:p14="http://schemas.microsoft.com/office/powerpoint/2010/main" val="331931241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327A81-8329-40D9-AB76-DDEADCFC50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0" y="3866951"/>
            <a:ext cx="10809136" cy="582101"/>
          </a:xfrm>
        </p:spPr>
        <p:txBody>
          <a:bodyPr/>
          <a:lstStyle/>
          <a:p>
            <a:r>
              <a:rPr lang="en-CA" dirty="0"/>
              <a:t>Azure SQL Database Performance Tuning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9376F-B14A-4AA0-9F44-113E3E3035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0241" y="4815428"/>
            <a:ext cx="7047456" cy="392921"/>
          </a:xfrm>
        </p:spPr>
        <p:txBody>
          <a:bodyPr/>
          <a:lstStyle/>
          <a:p>
            <a:r>
              <a:rPr lang="en-CA" dirty="0"/>
              <a:t>Jes Schultz</a:t>
            </a:r>
          </a:p>
        </p:txBody>
      </p:sp>
    </p:spTree>
    <p:extLst>
      <p:ext uri="{BB962C8B-B14F-4D97-AF65-F5344CB8AC3E}">
        <p14:creationId xmlns:p14="http://schemas.microsoft.com/office/powerpoint/2010/main" val="926044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057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12">
            <a:extLst>
              <a:ext uri="{FF2B5EF4-FFF2-40B4-BE49-F238E27FC236}">
                <a16:creationId xmlns:a16="http://schemas.microsoft.com/office/drawing/2014/main" id="{F3D188B1-4F2D-4F11-B8DD-A35669F706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1" y="3866952"/>
            <a:ext cx="9103832" cy="582101"/>
          </a:xfrm>
        </p:spPr>
        <p:txBody>
          <a:bodyPr/>
          <a:lstStyle/>
          <a:p>
            <a:r>
              <a:rPr lang="en-US" dirty="0"/>
              <a:t>Learn more from Andy Yun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D92D0254-8EBC-45C7-8C34-F6A495FC9D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@sqlbek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D5EA8D29-8E4C-4B90-B794-E25F803727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ayun@sentryone.com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223B37F-3088-4645-B230-6A97D81C2579}"/>
              </a:ext>
            </a:extLst>
          </p:cNvPr>
          <p:cNvGrpSpPr/>
          <p:nvPr/>
        </p:nvGrpSpPr>
        <p:grpSpPr>
          <a:xfrm>
            <a:off x="680858" y="4637879"/>
            <a:ext cx="306132" cy="306132"/>
            <a:chOff x="5748554" y="5146675"/>
            <a:chExt cx="353832" cy="353832"/>
          </a:xfrm>
        </p:grpSpPr>
        <p:sp>
          <p:nvSpPr>
            <p:cNvPr id="12" name="Freeform 383">
              <a:extLst>
                <a:ext uri="{FF2B5EF4-FFF2-40B4-BE49-F238E27FC236}">
                  <a16:creationId xmlns:a16="http://schemas.microsoft.com/office/drawing/2014/main" id="{FD56BE4E-1796-4985-9E98-130BB8657A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2152" y="5257800"/>
              <a:ext cx="159336" cy="137932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defTabSz="1219140">
                <a:defRPr/>
              </a:pPr>
              <a:endParaRPr lang="en-US" sz="240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" name="Rounded Rectangle 15">
              <a:extLst>
                <a:ext uri="{FF2B5EF4-FFF2-40B4-BE49-F238E27FC236}">
                  <a16:creationId xmlns:a16="http://schemas.microsoft.com/office/drawing/2014/main" id="{6DAECEB9-3DFE-401E-AD16-03AE6690D0C3}"/>
                </a:ext>
              </a:extLst>
            </p:cNvPr>
            <p:cNvSpPr/>
            <p:nvPr/>
          </p:nvSpPr>
          <p:spPr>
            <a:xfrm>
              <a:off x="5748554" y="5146675"/>
              <a:ext cx="353832" cy="35383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>
                <a:defRPr/>
              </a:pPr>
              <a:endParaRPr lang="en-US" sz="2400">
                <a:solidFill>
                  <a:srgbClr val="AFAFAF"/>
                </a:solidFill>
                <a:latin typeface="Segoe UI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D5492F0-E11B-4609-8664-6078147EA417}"/>
              </a:ext>
            </a:extLst>
          </p:cNvPr>
          <p:cNvGrpSpPr/>
          <p:nvPr/>
        </p:nvGrpSpPr>
        <p:grpSpPr>
          <a:xfrm>
            <a:off x="2860600" y="4637899"/>
            <a:ext cx="306133" cy="306133"/>
            <a:chOff x="2145450" y="3478423"/>
            <a:chExt cx="229600" cy="229600"/>
          </a:xfrm>
        </p:grpSpPr>
        <p:sp>
          <p:nvSpPr>
            <p:cNvPr id="14" name="Rounded Rectangle 16">
              <a:extLst>
                <a:ext uri="{FF2B5EF4-FFF2-40B4-BE49-F238E27FC236}">
                  <a16:creationId xmlns:a16="http://schemas.microsoft.com/office/drawing/2014/main" id="{5E8C8F4A-8C6F-4258-9621-13654F21FEF2}"/>
                </a:ext>
              </a:extLst>
            </p:cNvPr>
            <p:cNvSpPr/>
            <p:nvPr/>
          </p:nvSpPr>
          <p:spPr>
            <a:xfrm>
              <a:off x="2145450" y="3478423"/>
              <a:ext cx="229600" cy="229600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>
                <a:defRPr/>
              </a:pPr>
              <a:endParaRPr lang="en-US" sz="2400">
                <a:solidFill>
                  <a:srgbClr val="AFAFAF"/>
                </a:solidFill>
                <a:latin typeface="Segoe UI"/>
              </a:endParaRPr>
            </a:p>
          </p:txBody>
        </p:sp>
        <p:sp>
          <p:nvSpPr>
            <p:cNvPr id="15" name="Freeform 77">
              <a:extLst>
                <a:ext uri="{FF2B5EF4-FFF2-40B4-BE49-F238E27FC236}">
                  <a16:creationId xmlns:a16="http://schemas.microsoft.com/office/drawing/2014/main" id="{CD2CDF03-59B3-41CC-813F-F8A115C266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8632" y="3558606"/>
              <a:ext cx="110250" cy="75652"/>
            </a:xfrm>
            <a:custGeom>
              <a:avLst/>
              <a:gdLst>
                <a:gd name="T0" fmla="*/ 638267519 w 216"/>
                <a:gd name="T1" fmla="*/ 0 h 149"/>
                <a:gd name="T2" fmla="*/ 27751602 w 216"/>
                <a:gd name="T3" fmla="*/ 0 h 149"/>
                <a:gd name="T4" fmla="*/ 0 w 216"/>
                <a:gd name="T5" fmla="*/ 27555164 h 149"/>
                <a:gd name="T6" fmla="*/ 0 w 216"/>
                <a:gd name="T7" fmla="*/ 428642686 h 149"/>
                <a:gd name="T8" fmla="*/ 27751602 w 216"/>
                <a:gd name="T9" fmla="*/ 456197851 h 149"/>
                <a:gd name="T10" fmla="*/ 638267519 w 216"/>
                <a:gd name="T11" fmla="*/ 456197851 h 149"/>
                <a:gd name="T12" fmla="*/ 666017365 w 216"/>
                <a:gd name="T13" fmla="*/ 428642686 h 149"/>
                <a:gd name="T14" fmla="*/ 666017365 w 216"/>
                <a:gd name="T15" fmla="*/ 27555164 h 149"/>
                <a:gd name="T16" fmla="*/ 638267519 w 216"/>
                <a:gd name="T17" fmla="*/ 0 h 149"/>
                <a:gd name="T18" fmla="*/ 434761628 w 216"/>
                <a:gd name="T19" fmla="*/ 244938678 h 149"/>
                <a:gd name="T20" fmla="*/ 616683135 w 216"/>
                <a:gd name="T21" fmla="*/ 382716247 h 149"/>
                <a:gd name="T22" fmla="*/ 619765866 w 216"/>
                <a:gd name="T23" fmla="*/ 401087522 h 149"/>
                <a:gd name="T24" fmla="*/ 604348700 w 216"/>
                <a:gd name="T25" fmla="*/ 407210115 h 149"/>
                <a:gd name="T26" fmla="*/ 410094513 w 216"/>
                <a:gd name="T27" fmla="*/ 269432546 h 149"/>
                <a:gd name="T28" fmla="*/ 403927296 w 216"/>
                <a:gd name="T29" fmla="*/ 269432546 h 149"/>
                <a:gd name="T30" fmla="*/ 345343118 w 216"/>
                <a:gd name="T31" fmla="*/ 315358985 h 149"/>
                <a:gd name="T32" fmla="*/ 333008682 w 216"/>
                <a:gd name="T33" fmla="*/ 318420281 h 149"/>
                <a:gd name="T34" fmla="*/ 320674247 w 216"/>
                <a:gd name="T35" fmla="*/ 315358985 h 149"/>
                <a:gd name="T36" fmla="*/ 259007338 w 216"/>
                <a:gd name="T37" fmla="*/ 266371249 h 149"/>
                <a:gd name="T38" fmla="*/ 255922851 w 216"/>
                <a:gd name="T39" fmla="*/ 266371249 h 149"/>
                <a:gd name="T40" fmla="*/ 61668665 w 216"/>
                <a:gd name="T41" fmla="*/ 407210115 h 149"/>
                <a:gd name="T42" fmla="*/ 43167011 w 216"/>
                <a:gd name="T43" fmla="*/ 401087522 h 149"/>
                <a:gd name="T44" fmla="*/ 46251499 w 216"/>
                <a:gd name="T45" fmla="*/ 382716247 h 149"/>
                <a:gd name="T46" fmla="*/ 231255737 w 216"/>
                <a:gd name="T47" fmla="*/ 247999974 h 149"/>
                <a:gd name="T48" fmla="*/ 231255737 w 216"/>
                <a:gd name="T49" fmla="*/ 241877381 h 149"/>
                <a:gd name="T50" fmla="*/ 43167011 w 216"/>
                <a:gd name="T51" fmla="*/ 73481603 h 149"/>
                <a:gd name="T52" fmla="*/ 37001550 w 216"/>
                <a:gd name="T53" fmla="*/ 52049032 h 149"/>
                <a:gd name="T54" fmla="*/ 49334229 w 216"/>
                <a:gd name="T55" fmla="*/ 45926439 h 149"/>
                <a:gd name="T56" fmla="*/ 58584178 w 216"/>
                <a:gd name="T57" fmla="*/ 48987736 h 149"/>
                <a:gd name="T58" fmla="*/ 326841464 w 216"/>
                <a:gd name="T59" fmla="*/ 281679480 h 149"/>
                <a:gd name="T60" fmla="*/ 333008682 w 216"/>
                <a:gd name="T61" fmla="*/ 281679480 h 149"/>
                <a:gd name="T62" fmla="*/ 339175900 w 216"/>
                <a:gd name="T63" fmla="*/ 281679480 h 149"/>
                <a:gd name="T64" fmla="*/ 604348700 w 216"/>
                <a:gd name="T65" fmla="*/ 48987736 h 149"/>
                <a:gd name="T66" fmla="*/ 613598648 w 216"/>
                <a:gd name="T67" fmla="*/ 45926439 h 149"/>
                <a:gd name="T68" fmla="*/ 625933084 w 216"/>
                <a:gd name="T69" fmla="*/ 52049032 h 149"/>
                <a:gd name="T70" fmla="*/ 622850353 w 216"/>
                <a:gd name="T71" fmla="*/ 73481603 h 149"/>
                <a:gd name="T72" fmla="*/ 434761628 w 216"/>
                <a:gd name="T73" fmla="*/ 241877381 h 149"/>
                <a:gd name="T74" fmla="*/ 434761628 w 216"/>
                <a:gd name="T75" fmla="*/ 244938678 h 149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16" h="149">
                  <a:moveTo>
                    <a:pt x="20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4"/>
                    <a:pt x="4" y="149"/>
                    <a:pt x="9" y="149"/>
                  </a:cubicBezTo>
                  <a:cubicBezTo>
                    <a:pt x="207" y="149"/>
                    <a:pt x="207" y="149"/>
                    <a:pt x="207" y="149"/>
                  </a:cubicBezTo>
                  <a:cubicBezTo>
                    <a:pt x="212" y="149"/>
                    <a:pt x="216" y="144"/>
                    <a:pt x="216" y="140"/>
                  </a:cubicBezTo>
                  <a:cubicBezTo>
                    <a:pt x="216" y="9"/>
                    <a:pt x="216" y="9"/>
                    <a:pt x="216" y="9"/>
                  </a:cubicBezTo>
                  <a:cubicBezTo>
                    <a:pt x="216" y="4"/>
                    <a:pt x="212" y="0"/>
                    <a:pt x="207" y="0"/>
                  </a:cubicBezTo>
                  <a:close/>
                  <a:moveTo>
                    <a:pt x="141" y="80"/>
                  </a:moveTo>
                  <a:cubicBezTo>
                    <a:pt x="157" y="92"/>
                    <a:pt x="200" y="125"/>
                    <a:pt x="200" y="125"/>
                  </a:cubicBezTo>
                  <a:cubicBezTo>
                    <a:pt x="202" y="126"/>
                    <a:pt x="202" y="129"/>
                    <a:pt x="201" y="131"/>
                  </a:cubicBezTo>
                  <a:cubicBezTo>
                    <a:pt x="200" y="133"/>
                    <a:pt x="198" y="134"/>
                    <a:pt x="196" y="133"/>
                  </a:cubicBezTo>
                  <a:cubicBezTo>
                    <a:pt x="196" y="133"/>
                    <a:pt x="150" y="100"/>
                    <a:pt x="133" y="88"/>
                  </a:cubicBezTo>
                  <a:cubicBezTo>
                    <a:pt x="132" y="87"/>
                    <a:pt x="131" y="88"/>
                    <a:pt x="131" y="88"/>
                  </a:cubicBezTo>
                  <a:cubicBezTo>
                    <a:pt x="112" y="103"/>
                    <a:pt x="112" y="103"/>
                    <a:pt x="112" y="103"/>
                  </a:cubicBezTo>
                  <a:cubicBezTo>
                    <a:pt x="111" y="104"/>
                    <a:pt x="109" y="104"/>
                    <a:pt x="108" y="104"/>
                  </a:cubicBezTo>
                  <a:cubicBezTo>
                    <a:pt x="106" y="104"/>
                    <a:pt x="105" y="104"/>
                    <a:pt x="104" y="103"/>
                  </a:cubicBezTo>
                  <a:cubicBezTo>
                    <a:pt x="84" y="87"/>
                    <a:pt x="84" y="87"/>
                    <a:pt x="84" y="87"/>
                  </a:cubicBezTo>
                  <a:cubicBezTo>
                    <a:pt x="84" y="87"/>
                    <a:pt x="84" y="87"/>
                    <a:pt x="83" y="87"/>
                  </a:cubicBezTo>
                  <a:cubicBezTo>
                    <a:pt x="66" y="99"/>
                    <a:pt x="20" y="133"/>
                    <a:pt x="20" y="133"/>
                  </a:cubicBezTo>
                  <a:cubicBezTo>
                    <a:pt x="18" y="134"/>
                    <a:pt x="15" y="133"/>
                    <a:pt x="14" y="131"/>
                  </a:cubicBezTo>
                  <a:cubicBezTo>
                    <a:pt x="13" y="129"/>
                    <a:pt x="14" y="126"/>
                    <a:pt x="15" y="125"/>
                  </a:cubicBezTo>
                  <a:cubicBezTo>
                    <a:pt x="15" y="125"/>
                    <a:pt x="58" y="92"/>
                    <a:pt x="75" y="81"/>
                  </a:cubicBezTo>
                  <a:cubicBezTo>
                    <a:pt x="76" y="80"/>
                    <a:pt x="75" y="79"/>
                    <a:pt x="75" y="79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2" y="23"/>
                    <a:pt x="11" y="19"/>
                    <a:pt x="12" y="17"/>
                  </a:cubicBezTo>
                  <a:cubicBezTo>
                    <a:pt x="13" y="16"/>
                    <a:pt x="15" y="15"/>
                    <a:pt x="16" y="15"/>
                  </a:cubicBezTo>
                  <a:cubicBezTo>
                    <a:pt x="17" y="15"/>
                    <a:pt x="18" y="15"/>
                    <a:pt x="19" y="16"/>
                  </a:cubicBezTo>
                  <a:cubicBezTo>
                    <a:pt x="106" y="92"/>
                    <a:pt x="106" y="92"/>
                    <a:pt x="106" y="92"/>
                  </a:cubicBezTo>
                  <a:cubicBezTo>
                    <a:pt x="106" y="92"/>
                    <a:pt x="107" y="92"/>
                    <a:pt x="108" y="92"/>
                  </a:cubicBezTo>
                  <a:cubicBezTo>
                    <a:pt x="109" y="92"/>
                    <a:pt x="109" y="92"/>
                    <a:pt x="110" y="92"/>
                  </a:cubicBezTo>
                  <a:cubicBezTo>
                    <a:pt x="196" y="16"/>
                    <a:pt x="196" y="16"/>
                    <a:pt x="196" y="16"/>
                  </a:cubicBezTo>
                  <a:cubicBezTo>
                    <a:pt x="197" y="15"/>
                    <a:pt x="198" y="15"/>
                    <a:pt x="199" y="15"/>
                  </a:cubicBezTo>
                  <a:cubicBezTo>
                    <a:pt x="201" y="15"/>
                    <a:pt x="202" y="16"/>
                    <a:pt x="203" y="17"/>
                  </a:cubicBezTo>
                  <a:cubicBezTo>
                    <a:pt x="205" y="19"/>
                    <a:pt x="204" y="23"/>
                    <a:pt x="202" y="24"/>
                  </a:cubicBezTo>
                  <a:cubicBezTo>
                    <a:pt x="141" y="79"/>
                    <a:pt x="141" y="79"/>
                    <a:pt x="141" y="79"/>
                  </a:cubicBezTo>
                  <a:cubicBezTo>
                    <a:pt x="141" y="79"/>
                    <a:pt x="140" y="80"/>
                    <a:pt x="141" y="8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defTabSz="1219140">
                <a:defRPr/>
              </a:pPr>
              <a:endParaRPr lang="en-US" sz="2400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3520341-36B9-4DB5-92DE-BC049E243A7F}"/>
              </a:ext>
            </a:extLst>
          </p:cNvPr>
          <p:cNvSpPr txBox="1"/>
          <p:nvPr/>
        </p:nvSpPr>
        <p:spPr>
          <a:xfrm>
            <a:off x="5741147" y="3975369"/>
            <a:ext cx="5227755" cy="7694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github.com/sqlbek/</a:t>
            </a:r>
          </a:p>
        </p:txBody>
      </p:sp>
    </p:spTree>
    <p:extLst>
      <p:ext uri="{BB962C8B-B14F-4D97-AF65-F5344CB8AC3E}">
        <p14:creationId xmlns:p14="http://schemas.microsoft.com/office/powerpoint/2010/main" val="196202486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C108D5-6DD3-4E10-8E0E-359F48FB7758}"/>
              </a:ext>
            </a:extLst>
          </p:cNvPr>
          <p:cNvSpPr/>
          <p:nvPr/>
        </p:nvSpPr>
        <p:spPr>
          <a:xfrm>
            <a:off x="3679372" y="6339837"/>
            <a:ext cx="8556168" cy="5878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CA" sz="240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4CD289-D24A-45EB-B8E9-5227E12845A8}"/>
              </a:ext>
            </a:extLst>
          </p:cNvPr>
          <p:cNvSpPr/>
          <p:nvPr/>
        </p:nvSpPr>
        <p:spPr>
          <a:xfrm>
            <a:off x="8643499" y="5871157"/>
            <a:ext cx="27852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CA" sz="2400" i="1" dirty="0">
                <a:solidFill>
                  <a:srgbClr val="AFAFAF">
                    <a:lumMod val="75000"/>
                  </a:srgbClr>
                </a:solidFill>
                <a:latin typeface="Segoe UI"/>
              </a:rPr>
              <a:t>Presenting Sponsor: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F6D95D9-796B-400D-95B2-7C675C09D3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591" y="6402811"/>
            <a:ext cx="2590800" cy="45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8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F7337B-F486-4C80-A08A-EA0E9FB43733}"/>
              </a:ext>
            </a:extLst>
          </p:cNvPr>
          <p:cNvSpPr/>
          <p:nvPr/>
        </p:nvSpPr>
        <p:spPr>
          <a:xfrm>
            <a:off x="4145655" y="5076968"/>
            <a:ext cx="7604661" cy="26930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219139">
              <a:defRPr/>
            </a:pPr>
            <a:r>
              <a:rPr lang="en-US" sz="2133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PASSsummit.com</a:t>
            </a:r>
            <a:endParaRPr lang="en-US" sz="2133" b="1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69750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Andy Yun</a:t>
            </a: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10"/>
          </p:nvPr>
        </p:nvSpPr>
        <p:spPr>
          <a:xfrm>
            <a:off x="664525" y="3183301"/>
            <a:ext cx="6541492" cy="554473"/>
          </a:xfrm>
        </p:spPr>
        <p:txBody>
          <a:bodyPr/>
          <a:lstStyle/>
          <a:p>
            <a:r>
              <a:rPr lang="en-US" sz="2400" dirty="0"/>
              <a:t>Principal Solutions Engineer, </a:t>
            </a:r>
            <a:r>
              <a:rPr lang="en-US" sz="2400" dirty="0" err="1"/>
              <a:t>SentryOne</a:t>
            </a:r>
            <a:endParaRPr lang="en-US" sz="2400" dirty="0"/>
          </a:p>
        </p:txBody>
      </p:sp>
      <p:sp>
        <p:nvSpPr>
          <p:cNvPr id="150" name="Text Placeholder 149"/>
          <p:cNvSpPr>
            <a:spLocks noGrp="1"/>
          </p:cNvSpPr>
          <p:nvPr>
            <p:ph type="body" sz="quarter" idx="11"/>
          </p:nvPr>
        </p:nvSpPr>
        <p:spPr>
          <a:xfrm>
            <a:off x="7759224" y="636861"/>
            <a:ext cx="3929224" cy="358423"/>
          </a:xfrm>
        </p:spPr>
        <p:txBody>
          <a:bodyPr/>
          <a:lstStyle/>
          <a:p>
            <a:r>
              <a:rPr lang="en-US" dirty="0"/>
              <a:t>SQL Server DBA &amp; DB Developer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C2E0ECDD-D628-417D-9FE2-19AB0BC9D81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526" y="453292"/>
            <a:ext cx="1924049" cy="1924049"/>
          </a:xfrm>
        </p:spPr>
      </p:pic>
      <p:sp>
        <p:nvSpPr>
          <p:cNvPr id="153" name="Text Placeholder 152"/>
          <p:cNvSpPr>
            <a:spLocks noGrp="1"/>
          </p:cNvSpPr>
          <p:nvPr>
            <p:ph type="body" sz="quarter" idx="14"/>
          </p:nvPr>
        </p:nvSpPr>
        <p:spPr>
          <a:xfrm>
            <a:off x="7759223" y="2993667"/>
            <a:ext cx="3929224" cy="358423"/>
          </a:xfrm>
        </p:spPr>
        <p:txBody>
          <a:bodyPr/>
          <a:lstStyle/>
          <a:p>
            <a:r>
              <a:rPr lang="en-US" dirty="0"/>
              <a:t>Working with SQL Server since 2001</a:t>
            </a:r>
          </a:p>
        </p:txBody>
      </p:sp>
      <p:sp>
        <p:nvSpPr>
          <p:cNvPr id="155" name="Text Placeholder 154"/>
          <p:cNvSpPr>
            <a:spLocks noGrp="1"/>
          </p:cNvSpPr>
          <p:nvPr>
            <p:ph type="body" sz="quarter" idx="16"/>
          </p:nvPr>
        </p:nvSpPr>
        <p:spPr>
          <a:xfrm>
            <a:off x="7759223" y="1331647"/>
            <a:ext cx="3929224" cy="358423"/>
          </a:xfrm>
        </p:spPr>
        <p:txBody>
          <a:bodyPr/>
          <a:lstStyle/>
          <a:p>
            <a:r>
              <a:rPr lang="en-US" dirty="0"/>
              <a:t>Chicago Suburban User Group Chapter Leader</a:t>
            </a:r>
          </a:p>
        </p:txBody>
      </p:sp>
      <p:sp>
        <p:nvSpPr>
          <p:cNvPr id="157" name="Text Placeholder 156"/>
          <p:cNvSpPr>
            <a:spLocks noGrp="1"/>
          </p:cNvSpPr>
          <p:nvPr>
            <p:ph type="body" sz="quarter" idx="18"/>
          </p:nvPr>
        </p:nvSpPr>
        <p:spPr>
          <a:xfrm>
            <a:off x="1238745" y="4191457"/>
            <a:ext cx="3299921" cy="349227"/>
          </a:xfrm>
        </p:spPr>
        <p:txBody>
          <a:bodyPr/>
          <a:lstStyle/>
          <a:p>
            <a:r>
              <a:rPr lang="en-US" sz="1400" dirty="0"/>
              <a:t>https://blogs.sentryone.com/andyyun/</a:t>
            </a:r>
          </a:p>
        </p:txBody>
      </p:sp>
      <p:sp>
        <p:nvSpPr>
          <p:cNvPr id="158" name="Text Placeholder 157"/>
          <p:cNvSpPr>
            <a:spLocks noGrp="1"/>
          </p:cNvSpPr>
          <p:nvPr>
            <p:ph type="body" sz="quarter" idx="19"/>
          </p:nvPr>
        </p:nvSpPr>
        <p:spPr>
          <a:xfrm>
            <a:off x="1237473" y="5178832"/>
            <a:ext cx="3610124" cy="349227"/>
          </a:xfrm>
        </p:spPr>
        <p:txBody>
          <a:bodyPr/>
          <a:lstStyle/>
          <a:p>
            <a:r>
              <a:rPr lang="en-US" dirty="0"/>
              <a:t>@ </a:t>
            </a:r>
            <a:r>
              <a:rPr lang="en-US" dirty="0" err="1"/>
              <a:t>SQLBek</a:t>
            </a:r>
            <a:endParaRPr lang="en-US" dirty="0"/>
          </a:p>
        </p:txBody>
      </p:sp>
      <p:sp>
        <p:nvSpPr>
          <p:cNvPr id="159" name="Text Placeholder 158"/>
          <p:cNvSpPr>
            <a:spLocks noGrp="1"/>
          </p:cNvSpPr>
          <p:nvPr>
            <p:ph type="body" sz="quarter" idx="20"/>
          </p:nvPr>
        </p:nvSpPr>
        <p:spPr>
          <a:xfrm>
            <a:off x="1237473" y="5672363"/>
            <a:ext cx="3898198" cy="349227"/>
          </a:xfrm>
        </p:spPr>
        <p:txBody>
          <a:bodyPr/>
          <a:lstStyle/>
          <a:p>
            <a:r>
              <a:rPr lang="en-US" dirty="0"/>
              <a:t>SQLBek@gmail.com / ayun@sentryone.com 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812081" y="5200389"/>
            <a:ext cx="306112" cy="306112"/>
            <a:chOff x="5748554" y="5146675"/>
            <a:chExt cx="353832" cy="353832"/>
          </a:xfrm>
        </p:grpSpPr>
        <p:sp>
          <p:nvSpPr>
            <p:cNvPr id="92" name="Freeform 383"/>
            <p:cNvSpPr>
              <a:spLocks/>
            </p:cNvSpPr>
            <p:nvPr/>
          </p:nvSpPr>
          <p:spPr bwMode="auto">
            <a:xfrm>
              <a:off x="5852152" y="5257801"/>
              <a:ext cx="159335" cy="137931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defTabSz="1219076"/>
              <a:endParaRPr lang="en-US" sz="240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5748554" y="5146675"/>
              <a:ext cx="353832" cy="353832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76"/>
              <a:endParaRPr lang="en-US" sz="2400">
                <a:solidFill>
                  <a:srgbClr val="AFAFAF"/>
                </a:solidFill>
                <a:latin typeface="Segoe UI"/>
              </a:endParaRPr>
            </a:p>
          </p:txBody>
        </p:sp>
      </p:grpSp>
      <p:sp>
        <p:nvSpPr>
          <p:cNvPr id="31" name="Text Placeholder 158">
            <a:extLst>
              <a:ext uri="{FF2B5EF4-FFF2-40B4-BE49-F238E27FC236}">
                <a16:creationId xmlns:a16="http://schemas.microsoft.com/office/drawing/2014/main" id="{23288460-89AA-4659-ADE4-ACF1C930819A}"/>
              </a:ext>
            </a:extLst>
          </p:cNvPr>
          <p:cNvSpPr txBox="1">
            <a:spLocks/>
          </p:cNvSpPr>
          <p:nvPr/>
        </p:nvSpPr>
        <p:spPr>
          <a:xfrm>
            <a:off x="1175126" y="5715289"/>
            <a:ext cx="3301193" cy="349227"/>
          </a:xfrm>
          <a:prstGeom prst="rect">
            <a:avLst/>
          </a:prstGeom>
        </p:spPr>
        <p:txBody>
          <a:bodyPr vert="horz" lIns="121912" tIns="60956" rIns="121912" bIns="60956" rtlCol="0">
            <a:noAutofit/>
          </a:bodyPr>
          <a:lstStyle>
            <a:lvl1pPr marL="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100" b="0" i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defTabSz="1219076">
              <a:spcBef>
                <a:spcPts val="1333"/>
              </a:spcBef>
              <a:buNone/>
            </a:pPr>
            <a:endParaRPr lang="en-CA" sz="1467" dirty="0">
              <a:solidFill>
                <a:srgbClr val="33C0CD"/>
              </a:solidFill>
              <a:latin typeface="Segoe UI"/>
            </a:endParaRPr>
          </a:p>
        </p:txBody>
      </p:sp>
      <p:sp>
        <p:nvSpPr>
          <p:cNvPr id="33" name="Rounded Rectangle 8">
            <a:extLst>
              <a:ext uri="{FF2B5EF4-FFF2-40B4-BE49-F238E27FC236}">
                <a16:creationId xmlns:a16="http://schemas.microsoft.com/office/drawing/2014/main" id="{E921D51A-1238-4FF5-953A-ADB19648CE50}"/>
              </a:ext>
            </a:extLst>
          </p:cNvPr>
          <p:cNvSpPr/>
          <p:nvPr/>
        </p:nvSpPr>
        <p:spPr>
          <a:xfrm>
            <a:off x="806667" y="5693920"/>
            <a:ext cx="306112" cy="306112"/>
          </a:xfrm>
          <a:prstGeom prst="roundRect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76"/>
            <a:endParaRPr lang="en-US" sz="240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59CB21A-EC74-4B5A-919D-6830A0DAEB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33" y="5735368"/>
            <a:ext cx="195209" cy="195209"/>
          </a:xfrm>
          <a:prstGeom prst="rect">
            <a:avLst/>
          </a:prstGeom>
        </p:spPr>
      </p:pic>
      <p:sp>
        <p:nvSpPr>
          <p:cNvPr id="42" name="Text Placeholder 154">
            <a:extLst>
              <a:ext uri="{FF2B5EF4-FFF2-40B4-BE49-F238E27FC236}">
                <a16:creationId xmlns:a16="http://schemas.microsoft.com/office/drawing/2014/main" id="{FD350244-CF9E-45B4-8CC0-A15D012329E8}"/>
              </a:ext>
            </a:extLst>
          </p:cNvPr>
          <p:cNvSpPr txBox="1">
            <a:spLocks/>
          </p:cNvSpPr>
          <p:nvPr/>
        </p:nvSpPr>
        <p:spPr>
          <a:xfrm>
            <a:off x="7759223" y="3868362"/>
            <a:ext cx="3929224" cy="358423"/>
          </a:xfrm>
          <a:prstGeom prst="rect">
            <a:avLst/>
          </a:prstGeom>
        </p:spPr>
        <p:txBody>
          <a:bodyPr vert="horz" lIns="121912" tIns="60956" rIns="121912" bIns="60956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076">
              <a:spcBef>
                <a:spcPts val="1333"/>
              </a:spcBef>
            </a:pPr>
            <a:r>
              <a:rPr lang="en-US" sz="1867" dirty="0">
                <a:solidFill>
                  <a:srgbClr val="000000"/>
                </a:solidFill>
                <a:latin typeface="Segoe UI"/>
              </a:rPr>
              <a:t>Speaking since Early 2014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535F39-2FE5-4884-9992-6B170FF2D868}"/>
              </a:ext>
            </a:extLst>
          </p:cNvPr>
          <p:cNvGrpSpPr/>
          <p:nvPr/>
        </p:nvGrpSpPr>
        <p:grpSpPr>
          <a:xfrm>
            <a:off x="801457" y="4214097"/>
            <a:ext cx="306112" cy="306112"/>
            <a:chOff x="601093" y="3516173"/>
            <a:chExt cx="229584" cy="229584"/>
          </a:xfrm>
        </p:grpSpPr>
        <p:sp>
          <p:nvSpPr>
            <p:cNvPr id="95" name="Rounded Rectangle 94"/>
            <p:cNvSpPr/>
            <p:nvPr/>
          </p:nvSpPr>
          <p:spPr>
            <a:xfrm>
              <a:off x="601093" y="3516173"/>
              <a:ext cx="229584" cy="229584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76"/>
              <a:endParaRPr lang="en-US" sz="2400">
                <a:solidFill>
                  <a:srgbClr val="AFAFAF"/>
                </a:solidFill>
                <a:latin typeface="Segoe UI"/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05D9AF6-A98E-4706-BB9F-7EF7581B4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340" y="3568420"/>
              <a:ext cx="125089" cy="125089"/>
            </a:xfrm>
            <a:prstGeom prst="roundRect">
              <a:avLst>
                <a:gd name="adj" fmla="val 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0" endPos="0" dist="5000" dir="5400000" sy="-100000" algn="bl" rotWithShape="0"/>
            </a:effec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A96E665-69C6-43F9-88B0-E831A6C1F508}"/>
              </a:ext>
            </a:extLst>
          </p:cNvPr>
          <p:cNvGrpSpPr/>
          <p:nvPr/>
        </p:nvGrpSpPr>
        <p:grpSpPr>
          <a:xfrm>
            <a:off x="801457" y="4714823"/>
            <a:ext cx="306112" cy="306112"/>
            <a:chOff x="601093" y="3516173"/>
            <a:chExt cx="229584" cy="229584"/>
          </a:xfrm>
        </p:grpSpPr>
        <p:sp>
          <p:nvSpPr>
            <p:cNvPr id="26" name="Rounded Rectangle 94">
              <a:extLst>
                <a:ext uri="{FF2B5EF4-FFF2-40B4-BE49-F238E27FC236}">
                  <a16:creationId xmlns:a16="http://schemas.microsoft.com/office/drawing/2014/main" id="{2B48938D-6F0F-49B4-A093-00DBB73BDDFA}"/>
                </a:ext>
              </a:extLst>
            </p:cNvPr>
            <p:cNvSpPr/>
            <p:nvPr/>
          </p:nvSpPr>
          <p:spPr>
            <a:xfrm>
              <a:off x="601093" y="3516173"/>
              <a:ext cx="229584" cy="229584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76"/>
              <a:endParaRPr lang="en-US" sz="2400">
                <a:solidFill>
                  <a:srgbClr val="AFAFAF"/>
                </a:solidFill>
                <a:latin typeface="Segoe UI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96E7464-EE28-496A-B203-539DF3AAA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340" y="3568420"/>
              <a:ext cx="125089" cy="125089"/>
            </a:xfrm>
            <a:prstGeom prst="roundRect">
              <a:avLst>
                <a:gd name="adj" fmla="val 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0" endPos="0" dist="5000" dir="5400000" sy="-100000" algn="bl" rotWithShape="0"/>
            </a:effectLst>
          </p:spPr>
        </p:pic>
      </p:grpSp>
      <p:sp>
        <p:nvSpPr>
          <p:cNvPr id="28" name="Text Placeholder 156">
            <a:extLst>
              <a:ext uri="{FF2B5EF4-FFF2-40B4-BE49-F238E27FC236}">
                <a16:creationId xmlns:a16="http://schemas.microsoft.com/office/drawing/2014/main" id="{5AA82D33-B6CB-4C36-8FED-B199538F35EF}"/>
              </a:ext>
            </a:extLst>
          </p:cNvPr>
          <p:cNvSpPr txBox="1">
            <a:spLocks/>
          </p:cNvSpPr>
          <p:nvPr/>
        </p:nvSpPr>
        <p:spPr>
          <a:xfrm>
            <a:off x="1238745" y="4699401"/>
            <a:ext cx="3299921" cy="349227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100" b="0" i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spcBef>
                <a:spcPts val="1333"/>
              </a:spcBef>
            </a:pPr>
            <a:r>
              <a:rPr lang="en-CA" sz="1400" dirty="0">
                <a:solidFill>
                  <a:srgbClr val="33C0CD"/>
                </a:solidFill>
                <a:latin typeface="Segoe UI"/>
              </a:rPr>
              <a:t>https://github.com/SQLBek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EA1A234-EF32-44FD-BB48-3C95A5F0F20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9223" y="5475844"/>
            <a:ext cx="3204043" cy="1062805"/>
          </a:xfrm>
          <a:prstGeom prst="rect">
            <a:avLst/>
          </a:prstGeom>
        </p:spPr>
      </p:pic>
      <p:sp>
        <p:nvSpPr>
          <p:cNvPr id="36" name="Text Placeholder 154">
            <a:extLst>
              <a:ext uri="{FF2B5EF4-FFF2-40B4-BE49-F238E27FC236}">
                <a16:creationId xmlns:a16="http://schemas.microsoft.com/office/drawing/2014/main" id="{AD37EFA3-1834-43F0-9670-218AC337FEA3}"/>
              </a:ext>
            </a:extLst>
          </p:cNvPr>
          <p:cNvSpPr txBox="1">
            <a:spLocks/>
          </p:cNvSpPr>
          <p:nvPr/>
        </p:nvSpPr>
        <p:spPr>
          <a:xfrm>
            <a:off x="7759223" y="2159307"/>
            <a:ext cx="3929224" cy="358423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spcBef>
                <a:spcPts val="1333"/>
              </a:spcBef>
            </a:pPr>
            <a:r>
              <a:rPr lang="en-US" sz="1867" dirty="0">
                <a:solidFill>
                  <a:srgbClr val="000000"/>
                </a:solidFill>
                <a:latin typeface="Segoe UI"/>
              </a:rPr>
              <a:t>Chicago SQL Association – Director-at-Large</a:t>
            </a:r>
          </a:p>
        </p:txBody>
      </p:sp>
      <p:sp>
        <p:nvSpPr>
          <p:cNvPr id="37" name="Text Placeholder 152">
            <a:extLst>
              <a:ext uri="{FF2B5EF4-FFF2-40B4-BE49-F238E27FC236}">
                <a16:creationId xmlns:a16="http://schemas.microsoft.com/office/drawing/2014/main" id="{9D01FAEF-224A-4C53-A9C5-971D6B5DB498}"/>
              </a:ext>
            </a:extLst>
          </p:cNvPr>
          <p:cNvSpPr txBox="1">
            <a:spLocks/>
          </p:cNvSpPr>
          <p:nvPr/>
        </p:nvSpPr>
        <p:spPr>
          <a:xfrm>
            <a:off x="7759223" y="4509019"/>
            <a:ext cx="3929224" cy="358423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spcBef>
                <a:spcPts val="1333"/>
              </a:spcBef>
            </a:pPr>
            <a:r>
              <a:rPr lang="en-US" sz="1867" dirty="0">
                <a:solidFill>
                  <a:srgbClr val="000000"/>
                </a:solidFill>
                <a:latin typeface="Segoe UI"/>
              </a:rPr>
              <a:t>Microsoft MVP (2017-2018)</a:t>
            </a:r>
          </a:p>
        </p:txBody>
      </p:sp>
    </p:spTree>
    <p:extLst>
      <p:ext uri="{BB962C8B-B14F-4D97-AF65-F5344CB8AC3E}">
        <p14:creationId xmlns:p14="http://schemas.microsoft.com/office/powerpoint/2010/main" val="3110494991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Andy Yun, Principal Solutions Engineer, </a:t>
            </a:r>
            <a:r>
              <a:rPr lang="en-US" dirty="0" err="1"/>
              <a:t>SentryOne</a:t>
            </a:r>
            <a:br>
              <a:rPr lang="en-US" dirty="0"/>
            </a:br>
            <a:r>
              <a:rPr lang="en-US" dirty="0"/>
              <a:t>Moderated By: Sajjad Ahmed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8107" y="1781909"/>
            <a:ext cx="7975392" cy="2782371"/>
          </a:xfrm>
        </p:spPr>
        <p:txBody>
          <a:bodyPr/>
          <a:lstStyle/>
          <a:p>
            <a:r>
              <a:rPr lang="en-US" dirty="0"/>
              <a:t>Advanced Plan Explorer Usage for Tuning Execution Plans</a:t>
            </a:r>
          </a:p>
        </p:txBody>
      </p:sp>
    </p:spTree>
    <p:extLst>
      <p:ext uri="{BB962C8B-B14F-4D97-AF65-F5344CB8AC3E}">
        <p14:creationId xmlns:p14="http://schemas.microsoft.com/office/powerpoint/2010/main" val="120094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Before We Begin…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BE17FE-9AEA-4448-BAC7-F5ADCC47B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8285" y="501285"/>
            <a:ext cx="5855429" cy="58554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854355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Why Am I Doing This?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D7867C-9DF2-48CE-B88D-D01492FA76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504" y="1731385"/>
            <a:ext cx="5107142" cy="33952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669F05-53B3-4CC8-9A49-5955C14BD4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2355" y="1352299"/>
            <a:ext cx="5579747" cy="41534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D5F25A-943C-4F63-91BC-3F79E015F5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1917" y="628467"/>
            <a:ext cx="8408166" cy="56010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059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Today’s Goal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05213" y="1565695"/>
            <a:ext cx="1007680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To showcase advanced features and functionality often overlooked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sz="3600" dirty="0">
                <a:solidFill>
                  <a:schemeClr val="tx2"/>
                </a:solidFill>
              </a:rPr>
              <a:t>Mostly demo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sz="3600" dirty="0">
                <a:solidFill>
                  <a:schemeClr val="tx2"/>
                </a:solidFill>
              </a:rPr>
              <a:t>Basics will NOT be covered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sz="3600" dirty="0">
                <a:solidFill>
                  <a:schemeClr val="tx2"/>
                </a:solidFill>
              </a:rPr>
              <a:t>Increase your speed and productivity</a:t>
            </a:r>
          </a:p>
        </p:txBody>
      </p:sp>
    </p:spTree>
    <p:extLst>
      <p:ext uri="{BB962C8B-B14F-4D97-AF65-F5344CB8AC3E}">
        <p14:creationId xmlns:p14="http://schemas.microsoft.com/office/powerpoint/2010/main" val="39289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Resources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05214" y="1365733"/>
            <a:ext cx="10452802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284163">
              <a:buFont typeface="Arial" panose="020B0604020202020204" pitchFamily="34" charset="0"/>
              <a:buChar char="•"/>
            </a:pPr>
            <a:r>
              <a:rPr lang="en-US" sz="2000" dirty="0"/>
              <a:t>Plan Explorer Documentation Website</a:t>
            </a:r>
            <a:br>
              <a:rPr lang="en-US" sz="2000" dirty="0"/>
            </a:br>
            <a:r>
              <a:rPr lang="en-US" sz="1600" dirty="0"/>
              <a:t>https://docs.sentryone.com/help/plan-explorer</a:t>
            </a:r>
          </a:p>
          <a:p>
            <a:pPr marL="457200" indent="-284163">
              <a:buFont typeface="Arial" panose="020B0604020202020204" pitchFamily="34" charset="0"/>
              <a:buChar char="•"/>
            </a:pPr>
            <a:endParaRPr lang="en-US" sz="1050" dirty="0"/>
          </a:p>
          <a:p>
            <a:pPr marL="457200" indent="-284163">
              <a:buFont typeface="Arial" panose="020B0604020202020204" pitchFamily="34" charset="0"/>
              <a:buChar char="•"/>
            </a:pPr>
            <a:r>
              <a:rPr lang="en-US" sz="2000" dirty="0"/>
              <a:t>Plan Explorer Blog Posts (SentryOne)</a:t>
            </a:r>
            <a:br>
              <a:rPr lang="en-US" sz="2000" dirty="0"/>
            </a:br>
            <a:r>
              <a:rPr lang="en-US" sz="1600" dirty="0"/>
              <a:t>https://www.sentryone.com/blog/tag/plan-explorer</a:t>
            </a:r>
          </a:p>
          <a:p>
            <a:pPr marL="457200" indent="-284163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457200" indent="-284163">
              <a:buFont typeface="Arial" panose="020B0604020202020204" pitchFamily="34" charset="0"/>
              <a:buChar char="•"/>
            </a:pPr>
            <a:r>
              <a:rPr lang="en-US" sz="2000" dirty="0"/>
              <a:t>SQLPerformance.com Blog Posts</a:t>
            </a:r>
            <a:br>
              <a:rPr lang="en-US" sz="2000" dirty="0"/>
            </a:br>
            <a:r>
              <a:rPr lang="en-US" sz="1600" dirty="0"/>
              <a:t>https://sqlperformance.com/?s=plan+explorer</a:t>
            </a:r>
          </a:p>
          <a:p>
            <a:pPr marL="457200" indent="-284163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457200" indent="-284163">
              <a:buFont typeface="Arial" panose="020B0604020202020204" pitchFamily="34" charset="0"/>
              <a:buChar char="•"/>
            </a:pPr>
            <a:r>
              <a:rPr lang="en-US" sz="2000" dirty="0"/>
              <a:t>Plan Explorer Demo Kit by Aaron Bertrand</a:t>
            </a:r>
            <a:br>
              <a:rPr lang="en-US" sz="2000" dirty="0"/>
            </a:br>
            <a:r>
              <a:rPr lang="en-US" sz="1600" dirty="0"/>
              <a:t>https://www.sentryone.com/blog/aaronbertrand/plan-explorer-3-0-demo-kit</a:t>
            </a:r>
          </a:p>
          <a:p>
            <a:pPr marL="457200" indent="-284163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457200" indent="-284163">
              <a:buFont typeface="Arial" panose="020B0604020202020204" pitchFamily="34" charset="0"/>
              <a:buChar char="•"/>
            </a:pPr>
            <a:r>
              <a:rPr lang="en-US" sz="2000" dirty="0"/>
              <a:t>eBook: Query Optimization with SentryOne Plan Explorer</a:t>
            </a:r>
            <a:br>
              <a:rPr lang="en-US" sz="2000" dirty="0"/>
            </a:br>
            <a:r>
              <a:rPr lang="en-US" sz="2000" dirty="0"/>
              <a:t>by Paul White | Greg Gonzalez | Aaron Bertrand | Rob Farley</a:t>
            </a:r>
            <a:br>
              <a:rPr lang="en-US" sz="2000" dirty="0"/>
            </a:br>
            <a:r>
              <a:rPr lang="en-US" sz="1600" dirty="0"/>
              <a:t>https://info.sentryone.com/ebook-query-optimization-plan-explorer</a:t>
            </a:r>
          </a:p>
          <a:p>
            <a:pPr marL="457200" indent="-284163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457200" indent="-284163">
              <a:buFont typeface="Arial" panose="020B0604020202020204" pitchFamily="34" charset="0"/>
              <a:buChar char="•"/>
            </a:pPr>
            <a:r>
              <a:rPr lang="en-US" sz="2000" dirty="0"/>
              <a:t>Pluralsight: Using SentryOne Plan Explorer by Jonathan </a:t>
            </a:r>
            <a:r>
              <a:rPr lang="en-US" sz="2000" dirty="0" err="1"/>
              <a:t>Kehayias</a:t>
            </a:r>
            <a:br>
              <a:rPr lang="en-US" sz="2000" dirty="0"/>
            </a:br>
            <a:r>
              <a:rPr lang="en-US" sz="1600" dirty="0"/>
              <a:t>https://www.pluralsight.com/courses/sqlserver-using-sentryone-plan-explorer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B5450B-BE83-489A-B8F0-3E9FF00DB5F8}"/>
              </a:ext>
            </a:extLst>
          </p:cNvPr>
          <p:cNvSpPr txBox="1"/>
          <p:nvPr/>
        </p:nvSpPr>
        <p:spPr>
          <a:xfrm>
            <a:off x="6659445" y="1365733"/>
            <a:ext cx="4898571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github.com/sqlbek/</a:t>
            </a:r>
          </a:p>
        </p:txBody>
      </p:sp>
    </p:spTree>
    <p:extLst>
      <p:ext uri="{BB962C8B-B14F-4D97-AF65-F5344CB8AC3E}">
        <p14:creationId xmlns:p14="http://schemas.microsoft.com/office/powerpoint/2010/main" val="1422185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PASS 2013_SpeakerTemplate_16x9">
  <a:themeElements>
    <a:clrScheme name="24HOP 2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33C0CD"/>
      </a:accent1>
      <a:accent2>
        <a:srgbClr val="007579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PASS 2013_SpeakerTemplate_16x9">
  <a:themeElements>
    <a:clrScheme name="24HOP 2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33C0CD"/>
      </a:accent1>
      <a:accent2>
        <a:srgbClr val="007579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70503E65B09C48A66855E9E9369823" ma:contentTypeVersion="10" ma:contentTypeDescription="Create a new document." ma:contentTypeScope="" ma:versionID="54e0fe70ce563c00c1112e822ac56dd8">
  <xsd:schema xmlns:xsd="http://www.w3.org/2001/XMLSchema" xmlns:xs="http://www.w3.org/2001/XMLSchema" xmlns:p="http://schemas.microsoft.com/office/2006/metadata/properties" xmlns:ns2="d10e2f95-430a-4dd6-ae0c-dc822f427a88" targetNamespace="http://schemas.microsoft.com/office/2006/metadata/properties" ma:root="true" ma:fieldsID="e6558bd065b413ad85b0b6436e00a443" ns2:_="">
    <xsd:import namespace="d10e2f95-430a-4dd6-ae0c-dc822f427a8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0e2f95-430a-4dd6-ae0c-dc822f427a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EFEE5B-697A-4BBC-B769-5A8E67BA9C96}">
  <ds:schemaRefs>
    <ds:schemaRef ds:uri="http://schemas.microsoft.com/office/2006/documentManagement/types"/>
    <ds:schemaRef ds:uri="http://www.w3.org/XML/1998/namespace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d10e2f95-430a-4dd6-ae0c-dc822f427a8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171C4FB2-864A-4074-BB45-A17B62BFA2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0e2f95-430a-4dd6-ae0c-dc822f427a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CB672D8-972E-4272-8D32-017F56F3F69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6220</TotalTime>
  <Words>931</Words>
  <Application>Microsoft Office PowerPoint</Application>
  <PresentationFormat>Widescreen</PresentationFormat>
  <Paragraphs>133</Paragraphs>
  <Slides>21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</vt:lpstr>
      <vt:lpstr>Calibri</vt:lpstr>
      <vt:lpstr>Calibri Light</vt:lpstr>
      <vt:lpstr>Consolas</vt:lpstr>
      <vt:lpstr>Gill Sans</vt:lpstr>
      <vt:lpstr>Segoe UI</vt:lpstr>
      <vt:lpstr>Segoe UI Light</vt:lpstr>
      <vt:lpstr>Segoe UI Semilight</vt:lpstr>
      <vt:lpstr>Office Theme</vt:lpstr>
      <vt:lpstr>2_PASS 2013_SpeakerTemplate_16x9</vt:lpstr>
      <vt:lpstr>3_PASS 2013_SpeakerTemplate_16x9</vt:lpstr>
      <vt:lpstr>PowerPoint Presentation</vt:lpstr>
      <vt:lpstr>PowerPoint Presentation</vt:lpstr>
      <vt:lpstr>PowerPoint Presentation</vt:lpstr>
      <vt:lpstr>Andy Yun</vt:lpstr>
      <vt:lpstr>PowerPoint Presentation</vt:lpstr>
      <vt:lpstr>Before We Begin…</vt:lpstr>
      <vt:lpstr>Why Am I Doing This?</vt:lpstr>
      <vt:lpstr>Today’s Goal</vt:lpstr>
      <vt:lpstr>Resources</vt:lpstr>
      <vt:lpstr>SSMS vs Plan Explorer</vt:lpstr>
      <vt:lpstr>Customizing Your UI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Questions?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Andy Yun</dc:creator>
  <cp:lastModifiedBy>Andy Yun</cp:lastModifiedBy>
  <cp:revision>279</cp:revision>
  <dcterms:created xsi:type="dcterms:W3CDTF">2017-09-08T18:16:37Z</dcterms:created>
  <dcterms:modified xsi:type="dcterms:W3CDTF">2020-07-23T22:56:44Z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0x0101000E70503E65B09C48A66855E9E9369823</vt:lpwstr>
  </property>
</Properties>
</file>